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1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339954" y="6303445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5" y="3983553"/>
                </a:moveTo>
                <a:lnTo>
                  <a:pt x="2385085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39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5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89"/>
                </a:lnTo>
                <a:lnTo>
                  <a:pt x="4416149" y="3201689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89"/>
                </a:moveTo>
                <a:lnTo>
                  <a:pt x="4338290" y="3201689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89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3" y="3983553"/>
                </a:moveTo>
                <a:lnTo>
                  <a:pt x="4769418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3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31669"/>
            <a:ext cx="7157099" cy="4855330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885742" y="4595074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660296" y="6977860"/>
            <a:ext cx="4619625" cy="1715770"/>
          </a:xfrm>
          <a:custGeom>
            <a:avLst/>
            <a:gdLst/>
            <a:ahLst/>
            <a:cxnLst/>
            <a:rect l="l" t="t" r="r" b="b"/>
            <a:pathLst>
              <a:path w="4619625" h="1715770">
                <a:moveTo>
                  <a:pt x="4310806" y="1715660"/>
                </a:moveTo>
                <a:lnTo>
                  <a:pt x="323335" y="1715660"/>
                </a:lnTo>
                <a:lnTo>
                  <a:pt x="275647" y="1712145"/>
                </a:lnTo>
                <a:lnTo>
                  <a:pt x="230101" y="1701937"/>
                </a:lnTo>
                <a:lnTo>
                  <a:pt x="187202" y="1685542"/>
                </a:lnTo>
                <a:lnTo>
                  <a:pt x="147456" y="1663465"/>
                </a:lnTo>
                <a:lnTo>
                  <a:pt x="111369" y="1636213"/>
                </a:lnTo>
                <a:lnTo>
                  <a:pt x="79446" y="1604290"/>
                </a:lnTo>
                <a:lnTo>
                  <a:pt x="52194" y="1568203"/>
                </a:lnTo>
                <a:lnTo>
                  <a:pt x="30117" y="1528457"/>
                </a:lnTo>
                <a:lnTo>
                  <a:pt x="13722" y="1485558"/>
                </a:lnTo>
                <a:lnTo>
                  <a:pt x="3514" y="1440012"/>
                </a:lnTo>
                <a:lnTo>
                  <a:pt x="0" y="1392325"/>
                </a:lnTo>
                <a:lnTo>
                  <a:pt x="0" y="323334"/>
                </a:lnTo>
                <a:lnTo>
                  <a:pt x="3514" y="275647"/>
                </a:lnTo>
                <a:lnTo>
                  <a:pt x="13722" y="230101"/>
                </a:lnTo>
                <a:lnTo>
                  <a:pt x="30117" y="187202"/>
                </a:lnTo>
                <a:lnTo>
                  <a:pt x="52194" y="147456"/>
                </a:lnTo>
                <a:lnTo>
                  <a:pt x="79446" y="111369"/>
                </a:lnTo>
                <a:lnTo>
                  <a:pt x="111369" y="79447"/>
                </a:lnTo>
                <a:lnTo>
                  <a:pt x="147456" y="52194"/>
                </a:lnTo>
                <a:lnTo>
                  <a:pt x="187202" y="30117"/>
                </a:lnTo>
                <a:lnTo>
                  <a:pt x="230101" y="13722"/>
                </a:lnTo>
                <a:lnTo>
                  <a:pt x="275647" y="3514"/>
                </a:lnTo>
                <a:lnTo>
                  <a:pt x="323335" y="0"/>
                </a:lnTo>
                <a:lnTo>
                  <a:pt x="4310806" y="0"/>
                </a:lnTo>
                <a:lnTo>
                  <a:pt x="4358493" y="3514"/>
                </a:lnTo>
                <a:lnTo>
                  <a:pt x="4404040" y="13722"/>
                </a:lnTo>
                <a:lnTo>
                  <a:pt x="4446939" y="30117"/>
                </a:lnTo>
                <a:lnTo>
                  <a:pt x="4486684" y="52194"/>
                </a:lnTo>
                <a:lnTo>
                  <a:pt x="4522771" y="79447"/>
                </a:lnTo>
                <a:lnTo>
                  <a:pt x="4554694" y="111369"/>
                </a:lnTo>
                <a:lnTo>
                  <a:pt x="4581946" y="147456"/>
                </a:lnTo>
                <a:lnTo>
                  <a:pt x="4604023" y="187202"/>
                </a:lnTo>
                <a:lnTo>
                  <a:pt x="4619085" y="226612"/>
                </a:lnTo>
                <a:lnTo>
                  <a:pt x="4619085" y="1489047"/>
                </a:lnTo>
                <a:lnTo>
                  <a:pt x="4604023" y="1528457"/>
                </a:lnTo>
                <a:lnTo>
                  <a:pt x="4581946" y="1568203"/>
                </a:lnTo>
                <a:lnTo>
                  <a:pt x="4554694" y="1604290"/>
                </a:lnTo>
                <a:lnTo>
                  <a:pt x="4522771" y="1636213"/>
                </a:lnTo>
                <a:lnTo>
                  <a:pt x="4486684" y="1663465"/>
                </a:lnTo>
                <a:lnTo>
                  <a:pt x="4446939" y="1685542"/>
                </a:lnTo>
                <a:lnTo>
                  <a:pt x="4404040" y="1701937"/>
                </a:lnTo>
                <a:lnTo>
                  <a:pt x="4358493" y="1712145"/>
                </a:lnTo>
                <a:lnTo>
                  <a:pt x="4310806" y="1715660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16580" y="6977860"/>
            <a:ext cx="4619625" cy="1715770"/>
          </a:xfrm>
          <a:custGeom>
            <a:avLst/>
            <a:gdLst/>
            <a:ahLst/>
            <a:cxnLst/>
            <a:rect l="l" t="t" r="r" b="b"/>
            <a:pathLst>
              <a:path w="4619625" h="1715770">
                <a:moveTo>
                  <a:pt x="4310806" y="1715660"/>
                </a:moveTo>
                <a:lnTo>
                  <a:pt x="323335" y="1715660"/>
                </a:lnTo>
                <a:lnTo>
                  <a:pt x="275647" y="1712145"/>
                </a:lnTo>
                <a:lnTo>
                  <a:pt x="230101" y="1701937"/>
                </a:lnTo>
                <a:lnTo>
                  <a:pt x="187202" y="1685542"/>
                </a:lnTo>
                <a:lnTo>
                  <a:pt x="147456" y="1663465"/>
                </a:lnTo>
                <a:lnTo>
                  <a:pt x="111369" y="1636213"/>
                </a:lnTo>
                <a:lnTo>
                  <a:pt x="79447" y="1604290"/>
                </a:lnTo>
                <a:lnTo>
                  <a:pt x="52194" y="1568203"/>
                </a:lnTo>
                <a:lnTo>
                  <a:pt x="30118" y="1528457"/>
                </a:lnTo>
                <a:lnTo>
                  <a:pt x="13722" y="1485558"/>
                </a:lnTo>
                <a:lnTo>
                  <a:pt x="3515" y="1440012"/>
                </a:lnTo>
                <a:lnTo>
                  <a:pt x="0" y="1392324"/>
                </a:lnTo>
                <a:lnTo>
                  <a:pt x="0" y="323335"/>
                </a:lnTo>
                <a:lnTo>
                  <a:pt x="3515" y="275647"/>
                </a:lnTo>
                <a:lnTo>
                  <a:pt x="13722" y="230101"/>
                </a:lnTo>
                <a:lnTo>
                  <a:pt x="30118" y="187202"/>
                </a:lnTo>
                <a:lnTo>
                  <a:pt x="52194" y="147456"/>
                </a:lnTo>
                <a:lnTo>
                  <a:pt x="79447" y="111369"/>
                </a:lnTo>
                <a:lnTo>
                  <a:pt x="111369" y="79447"/>
                </a:lnTo>
                <a:lnTo>
                  <a:pt x="147456" y="52194"/>
                </a:lnTo>
                <a:lnTo>
                  <a:pt x="187202" y="30117"/>
                </a:lnTo>
                <a:lnTo>
                  <a:pt x="230101" y="13722"/>
                </a:lnTo>
                <a:lnTo>
                  <a:pt x="275647" y="3514"/>
                </a:lnTo>
                <a:lnTo>
                  <a:pt x="323335" y="0"/>
                </a:lnTo>
                <a:lnTo>
                  <a:pt x="4310806" y="0"/>
                </a:lnTo>
                <a:lnTo>
                  <a:pt x="4358493" y="3514"/>
                </a:lnTo>
                <a:lnTo>
                  <a:pt x="4404040" y="13722"/>
                </a:lnTo>
                <a:lnTo>
                  <a:pt x="4446939" y="30117"/>
                </a:lnTo>
                <a:lnTo>
                  <a:pt x="4486684" y="52194"/>
                </a:lnTo>
                <a:lnTo>
                  <a:pt x="4522772" y="79447"/>
                </a:lnTo>
                <a:lnTo>
                  <a:pt x="4554694" y="111369"/>
                </a:lnTo>
                <a:lnTo>
                  <a:pt x="4581947" y="147456"/>
                </a:lnTo>
                <a:lnTo>
                  <a:pt x="4604023" y="187202"/>
                </a:lnTo>
                <a:lnTo>
                  <a:pt x="4619085" y="226611"/>
                </a:lnTo>
                <a:lnTo>
                  <a:pt x="4619085" y="1489048"/>
                </a:lnTo>
                <a:lnTo>
                  <a:pt x="4604023" y="1528457"/>
                </a:lnTo>
                <a:lnTo>
                  <a:pt x="4581947" y="1568203"/>
                </a:lnTo>
                <a:lnTo>
                  <a:pt x="4554694" y="1604290"/>
                </a:lnTo>
                <a:lnTo>
                  <a:pt x="4522772" y="1636213"/>
                </a:lnTo>
                <a:lnTo>
                  <a:pt x="4486684" y="1663465"/>
                </a:lnTo>
                <a:lnTo>
                  <a:pt x="4446939" y="1685542"/>
                </a:lnTo>
                <a:lnTo>
                  <a:pt x="4404040" y="1701937"/>
                </a:lnTo>
                <a:lnTo>
                  <a:pt x="4358493" y="1712145"/>
                </a:lnTo>
                <a:lnTo>
                  <a:pt x="4310806" y="1715660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47890" y="0"/>
            <a:ext cx="6440108" cy="4232371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026933" y="2125527"/>
            <a:ext cx="2114550" cy="2114550"/>
          </a:xfrm>
          <a:custGeom>
            <a:avLst/>
            <a:gdLst/>
            <a:ahLst/>
            <a:cxnLst/>
            <a:rect l="l" t="t" r="r" b="b"/>
            <a:pathLst>
              <a:path w="2114550" h="2114550">
                <a:moveTo>
                  <a:pt x="1100834" y="2114549"/>
                </a:moveTo>
                <a:lnTo>
                  <a:pt x="1013715" y="2114549"/>
                </a:lnTo>
                <a:lnTo>
                  <a:pt x="1013715" y="1270421"/>
                </a:lnTo>
                <a:lnTo>
                  <a:pt x="680884" y="2046461"/>
                </a:lnTo>
                <a:lnTo>
                  <a:pt x="600955" y="2011782"/>
                </a:lnTo>
                <a:lnTo>
                  <a:pt x="927864" y="1248430"/>
                </a:lnTo>
                <a:lnTo>
                  <a:pt x="340442" y="1835852"/>
                </a:lnTo>
                <a:lnTo>
                  <a:pt x="278697" y="1774107"/>
                </a:lnTo>
                <a:lnTo>
                  <a:pt x="875846" y="1176958"/>
                </a:lnTo>
                <a:lnTo>
                  <a:pt x="91771" y="1490757"/>
                </a:lnTo>
                <a:lnTo>
                  <a:pt x="59630" y="1409558"/>
                </a:lnTo>
                <a:lnTo>
                  <a:pt x="830595" y="1100834"/>
                </a:lnTo>
                <a:lnTo>
                  <a:pt x="0" y="1100834"/>
                </a:lnTo>
                <a:lnTo>
                  <a:pt x="0" y="1013715"/>
                </a:lnTo>
                <a:lnTo>
                  <a:pt x="844128" y="1013715"/>
                </a:lnTo>
                <a:lnTo>
                  <a:pt x="68088" y="680885"/>
                </a:lnTo>
                <a:lnTo>
                  <a:pt x="102767" y="600955"/>
                </a:lnTo>
                <a:lnTo>
                  <a:pt x="866119" y="927864"/>
                </a:lnTo>
                <a:lnTo>
                  <a:pt x="278697" y="340442"/>
                </a:lnTo>
                <a:lnTo>
                  <a:pt x="340442" y="278697"/>
                </a:lnTo>
                <a:lnTo>
                  <a:pt x="937591" y="875846"/>
                </a:lnTo>
                <a:lnTo>
                  <a:pt x="623792" y="91771"/>
                </a:lnTo>
                <a:lnTo>
                  <a:pt x="704990" y="59630"/>
                </a:lnTo>
                <a:lnTo>
                  <a:pt x="1013715" y="830595"/>
                </a:lnTo>
                <a:lnTo>
                  <a:pt x="1013715" y="0"/>
                </a:lnTo>
                <a:lnTo>
                  <a:pt x="1100834" y="0"/>
                </a:lnTo>
                <a:lnTo>
                  <a:pt x="1100834" y="844128"/>
                </a:lnTo>
                <a:lnTo>
                  <a:pt x="1433664" y="68088"/>
                </a:lnTo>
                <a:lnTo>
                  <a:pt x="1513594" y="102767"/>
                </a:lnTo>
                <a:lnTo>
                  <a:pt x="1186685" y="866119"/>
                </a:lnTo>
                <a:lnTo>
                  <a:pt x="1774107" y="278697"/>
                </a:lnTo>
                <a:lnTo>
                  <a:pt x="1835852" y="340442"/>
                </a:lnTo>
                <a:lnTo>
                  <a:pt x="1238703" y="937591"/>
                </a:lnTo>
                <a:lnTo>
                  <a:pt x="2022778" y="623792"/>
                </a:lnTo>
                <a:lnTo>
                  <a:pt x="2054919" y="704990"/>
                </a:lnTo>
                <a:lnTo>
                  <a:pt x="1283954" y="1013715"/>
                </a:lnTo>
                <a:lnTo>
                  <a:pt x="2114549" y="1013715"/>
                </a:lnTo>
                <a:lnTo>
                  <a:pt x="2114549" y="1100834"/>
                </a:lnTo>
                <a:lnTo>
                  <a:pt x="1270421" y="1100834"/>
                </a:lnTo>
                <a:lnTo>
                  <a:pt x="2046461" y="1433664"/>
                </a:lnTo>
                <a:lnTo>
                  <a:pt x="2011782" y="1513594"/>
                </a:lnTo>
                <a:lnTo>
                  <a:pt x="1248430" y="1186685"/>
                </a:lnTo>
                <a:lnTo>
                  <a:pt x="1835852" y="1774107"/>
                </a:lnTo>
                <a:lnTo>
                  <a:pt x="1774107" y="1835852"/>
                </a:lnTo>
                <a:lnTo>
                  <a:pt x="1176958" y="1238703"/>
                </a:lnTo>
                <a:lnTo>
                  <a:pt x="1490757" y="2022778"/>
                </a:lnTo>
                <a:lnTo>
                  <a:pt x="1409558" y="2054919"/>
                </a:lnTo>
                <a:lnTo>
                  <a:pt x="1100834" y="1283954"/>
                </a:lnTo>
                <a:lnTo>
                  <a:pt x="1100834" y="211454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5"/>
                </a:moveTo>
                <a:lnTo>
                  <a:pt x="303394" y="558015"/>
                </a:lnTo>
                <a:lnTo>
                  <a:pt x="79819" y="0"/>
                </a:lnTo>
                <a:lnTo>
                  <a:pt x="111331" y="0"/>
                </a:lnTo>
                <a:lnTo>
                  <a:pt x="334538" y="558015"/>
                </a:lnTo>
                <a:close/>
              </a:path>
              <a:path w="4407535" h="4896485">
                <a:moveTo>
                  <a:pt x="619197" y="539097"/>
                </a:moveTo>
                <a:lnTo>
                  <a:pt x="403500" y="0"/>
                </a:lnTo>
                <a:lnTo>
                  <a:pt x="433538" y="0"/>
                </a:lnTo>
                <a:lnTo>
                  <a:pt x="588635" y="387744"/>
                </a:lnTo>
                <a:lnTo>
                  <a:pt x="619197" y="387744"/>
                </a:lnTo>
                <a:lnTo>
                  <a:pt x="619197" y="539097"/>
                </a:lnTo>
                <a:close/>
              </a:path>
              <a:path w="4407535" h="4896485">
                <a:moveTo>
                  <a:pt x="619197" y="387744"/>
                </a:moveTo>
                <a:lnTo>
                  <a:pt x="588635" y="387744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4"/>
                </a:lnTo>
                <a:close/>
              </a:path>
              <a:path w="4407535" h="4896485">
                <a:moveTo>
                  <a:pt x="891341" y="579846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5"/>
                </a:lnTo>
                <a:lnTo>
                  <a:pt x="951152" y="440135"/>
                </a:lnTo>
                <a:lnTo>
                  <a:pt x="891341" y="579846"/>
                </a:lnTo>
                <a:close/>
              </a:path>
              <a:path w="4407535" h="4896485">
                <a:moveTo>
                  <a:pt x="951152" y="440135"/>
                </a:moveTo>
                <a:lnTo>
                  <a:pt x="918991" y="440135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5"/>
                </a:lnTo>
                <a:close/>
              </a:path>
              <a:path w="4407535" h="4896485">
                <a:moveTo>
                  <a:pt x="1157663" y="648245"/>
                </a:moveTo>
                <a:lnTo>
                  <a:pt x="1435382" y="0"/>
                </a:lnTo>
                <a:lnTo>
                  <a:pt x="1465047" y="0"/>
                </a:lnTo>
                <a:lnTo>
                  <a:pt x="1242071" y="520177"/>
                </a:lnTo>
                <a:lnTo>
                  <a:pt x="1285731" y="520177"/>
                </a:lnTo>
                <a:lnTo>
                  <a:pt x="1157663" y="648245"/>
                </a:lnTo>
                <a:close/>
              </a:path>
              <a:path w="4407535" h="4896485">
                <a:moveTo>
                  <a:pt x="1285731" y="520177"/>
                </a:moveTo>
                <a:lnTo>
                  <a:pt x="1242071" y="520177"/>
                </a:lnTo>
                <a:lnTo>
                  <a:pt x="1763015" y="0"/>
                </a:lnTo>
                <a:lnTo>
                  <a:pt x="1805909" y="0"/>
                </a:lnTo>
                <a:lnTo>
                  <a:pt x="1285731" y="520177"/>
                </a:lnTo>
                <a:close/>
              </a:path>
              <a:path w="4407535" h="4896485">
                <a:moveTo>
                  <a:pt x="1317747" y="872363"/>
                </a:moveTo>
                <a:lnTo>
                  <a:pt x="2190111" y="0"/>
                </a:lnTo>
                <a:lnTo>
                  <a:pt x="2231744" y="0"/>
                </a:lnTo>
                <a:lnTo>
                  <a:pt x="1439994" y="792321"/>
                </a:lnTo>
                <a:lnTo>
                  <a:pt x="1517853" y="792321"/>
                </a:lnTo>
                <a:lnTo>
                  <a:pt x="1317747" y="872363"/>
                </a:lnTo>
                <a:close/>
              </a:path>
              <a:path w="4407535" h="4896485">
                <a:moveTo>
                  <a:pt x="1517853" y="792321"/>
                </a:moveTo>
                <a:lnTo>
                  <a:pt x="1439994" y="792321"/>
                </a:lnTo>
                <a:lnTo>
                  <a:pt x="3421343" y="0"/>
                </a:lnTo>
                <a:lnTo>
                  <a:pt x="3498657" y="0"/>
                </a:lnTo>
                <a:lnTo>
                  <a:pt x="1517853" y="792321"/>
                </a:lnTo>
                <a:close/>
              </a:path>
              <a:path w="4407535" h="4896485">
                <a:moveTo>
                  <a:pt x="4064107" y="2796288"/>
                </a:moveTo>
                <a:lnTo>
                  <a:pt x="4033363" y="2796288"/>
                </a:lnTo>
                <a:lnTo>
                  <a:pt x="4141056" y="2545974"/>
                </a:lnTo>
                <a:lnTo>
                  <a:pt x="1418164" y="1380268"/>
                </a:lnTo>
                <a:lnTo>
                  <a:pt x="4378272" y="1380268"/>
                </a:lnTo>
                <a:lnTo>
                  <a:pt x="4378272" y="1108124"/>
                </a:lnTo>
                <a:lnTo>
                  <a:pt x="1458913" y="1108124"/>
                </a:lnTo>
                <a:lnTo>
                  <a:pt x="4168707" y="23915"/>
                </a:lnTo>
                <a:lnTo>
                  <a:pt x="4159168" y="0"/>
                </a:lnTo>
                <a:lnTo>
                  <a:pt x="4192031" y="0"/>
                </a:lnTo>
                <a:lnTo>
                  <a:pt x="4208001" y="39924"/>
                </a:lnTo>
                <a:lnTo>
                  <a:pt x="4194903" y="45745"/>
                </a:lnTo>
                <a:lnTo>
                  <a:pt x="1611721" y="1079018"/>
                </a:lnTo>
                <a:lnTo>
                  <a:pt x="4407378" y="1079018"/>
                </a:lnTo>
                <a:lnTo>
                  <a:pt x="4407378" y="1409374"/>
                </a:lnTo>
                <a:lnTo>
                  <a:pt x="1557875" y="1409374"/>
                </a:lnTo>
                <a:lnTo>
                  <a:pt x="4177439" y="2531421"/>
                </a:lnTo>
                <a:lnTo>
                  <a:pt x="4064107" y="2796288"/>
                </a:lnTo>
                <a:close/>
              </a:path>
              <a:path w="4407535" h="4896485">
                <a:moveTo>
                  <a:pt x="383436" y="680262"/>
                </a:moveTo>
                <a:lnTo>
                  <a:pt x="0" y="296825"/>
                </a:lnTo>
                <a:lnTo>
                  <a:pt x="0" y="254840"/>
                </a:lnTo>
                <a:lnTo>
                  <a:pt x="303394" y="558015"/>
                </a:lnTo>
                <a:lnTo>
                  <a:pt x="334538" y="558015"/>
                </a:lnTo>
                <a:lnTo>
                  <a:pt x="383436" y="680262"/>
                </a:lnTo>
                <a:close/>
              </a:path>
              <a:path w="4407535" h="4896485">
                <a:moveTo>
                  <a:pt x="74910" y="755938"/>
                </a:moveTo>
                <a:lnTo>
                  <a:pt x="31250" y="755938"/>
                </a:lnTo>
                <a:lnTo>
                  <a:pt x="0" y="724641"/>
                </a:lnTo>
                <a:lnTo>
                  <a:pt x="0" y="681028"/>
                </a:lnTo>
                <a:lnTo>
                  <a:pt x="74910" y="755938"/>
                </a:lnTo>
                <a:close/>
              </a:path>
              <a:path w="4407535" h="4896485">
                <a:moveTo>
                  <a:pt x="159318" y="840346"/>
                </a:moveTo>
                <a:lnTo>
                  <a:pt x="0" y="772092"/>
                </a:lnTo>
                <a:lnTo>
                  <a:pt x="0" y="742545"/>
                </a:lnTo>
                <a:lnTo>
                  <a:pt x="31250" y="755938"/>
                </a:lnTo>
                <a:lnTo>
                  <a:pt x="74910" y="755938"/>
                </a:lnTo>
                <a:lnTo>
                  <a:pt x="159318" y="840346"/>
                </a:lnTo>
                <a:close/>
              </a:path>
              <a:path w="4407535" h="4896485">
                <a:moveTo>
                  <a:pt x="92374" y="1106669"/>
                </a:moveTo>
                <a:lnTo>
                  <a:pt x="0" y="1106669"/>
                </a:lnTo>
                <a:lnTo>
                  <a:pt x="0" y="1067122"/>
                </a:lnTo>
                <a:lnTo>
                  <a:pt x="92374" y="1106669"/>
                </a:lnTo>
                <a:close/>
              </a:path>
              <a:path w="4407535" h="4896485">
                <a:moveTo>
                  <a:pt x="0" y="1398886"/>
                </a:moveTo>
                <a:lnTo>
                  <a:pt x="0" y="1378813"/>
                </a:lnTo>
                <a:lnTo>
                  <a:pt x="50169" y="1378813"/>
                </a:lnTo>
                <a:lnTo>
                  <a:pt x="0" y="1398886"/>
                </a:lnTo>
                <a:close/>
              </a:path>
              <a:path w="4407535" h="4896485">
                <a:moveTo>
                  <a:pt x="0" y="1722297"/>
                </a:moveTo>
                <a:lnTo>
                  <a:pt x="0" y="1691107"/>
                </a:lnTo>
                <a:lnTo>
                  <a:pt x="191335" y="1614573"/>
                </a:lnTo>
                <a:lnTo>
                  <a:pt x="111292" y="1694616"/>
                </a:lnTo>
                <a:lnTo>
                  <a:pt x="69088" y="1694616"/>
                </a:lnTo>
                <a:lnTo>
                  <a:pt x="0" y="1722297"/>
                </a:lnTo>
                <a:close/>
              </a:path>
              <a:path w="4407535" h="4896485">
                <a:moveTo>
                  <a:pt x="3263502" y="3900871"/>
                </a:moveTo>
                <a:lnTo>
                  <a:pt x="3221298" y="3900871"/>
                </a:lnTo>
                <a:lnTo>
                  <a:pt x="3413399" y="3708769"/>
                </a:lnTo>
                <a:lnTo>
                  <a:pt x="1349764" y="1646590"/>
                </a:lnTo>
                <a:lnTo>
                  <a:pt x="1550184" y="1732453"/>
                </a:lnTo>
                <a:lnTo>
                  <a:pt x="1476377" y="1732453"/>
                </a:lnTo>
                <a:lnTo>
                  <a:pt x="3454149" y="3710225"/>
                </a:lnTo>
                <a:lnTo>
                  <a:pt x="3263502" y="3900871"/>
                </a:lnTo>
                <a:close/>
              </a:path>
              <a:path w="4407535" h="4896485">
                <a:moveTo>
                  <a:pt x="0" y="1805908"/>
                </a:moveTo>
                <a:lnTo>
                  <a:pt x="0" y="1763754"/>
                </a:lnTo>
                <a:lnTo>
                  <a:pt x="69088" y="1694616"/>
                </a:lnTo>
                <a:lnTo>
                  <a:pt x="111292" y="1694616"/>
                </a:lnTo>
                <a:lnTo>
                  <a:pt x="0" y="1805908"/>
                </a:lnTo>
                <a:close/>
              </a:path>
              <a:path w="4407535" h="4896485">
                <a:moveTo>
                  <a:pt x="4047916" y="2834126"/>
                </a:moveTo>
                <a:lnTo>
                  <a:pt x="1476377" y="1732453"/>
                </a:lnTo>
                <a:lnTo>
                  <a:pt x="1550184" y="1732453"/>
                </a:lnTo>
                <a:lnTo>
                  <a:pt x="4033363" y="2796288"/>
                </a:lnTo>
                <a:lnTo>
                  <a:pt x="4064107" y="2796288"/>
                </a:lnTo>
                <a:lnTo>
                  <a:pt x="4047916" y="2834126"/>
                </a:lnTo>
                <a:close/>
              </a:path>
              <a:path w="4407535" h="4896485">
                <a:moveTo>
                  <a:pt x="2056321" y="4657634"/>
                </a:moveTo>
                <a:lnTo>
                  <a:pt x="1975549" y="4657634"/>
                </a:lnTo>
                <a:lnTo>
                  <a:pt x="2227318" y="4557217"/>
                </a:lnTo>
                <a:lnTo>
                  <a:pt x="1127101" y="1806674"/>
                </a:lnTo>
                <a:lnTo>
                  <a:pt x="1249348" y="1928921"/>
                </a:lnTo>
                <a:lnTo>
                  <a:pt x="1205688" y="1928921"/>
                </a:lnTo>
                <a:lnTo>
                  <a:pt x="2263702" y="4574682"/>
                </a:lnTo>
                <a:lnTo>
                  <a:pt x="2056321" y="4657634"/>
                </a:lnTo>
                <a:close/>
              </a:path>
              <a:path w="4407535" h="4896485">
                <a:moveTo>
                  <a:pt x="0" y="2232120"/>
                </a:moveTo>
                <a:lnTo>
                  <a:pt x="0" y="2190112"/>
                </a:lnTo>
                <a:lnTo>
                  <a:pt x="351419" y="1838692"/>
                </a:lnTo>
                <a:lnTo>
                  <a:pt x="296553" y="1966759"/>
                </a:lnTo>
                <a:lnTo>
                  <a:pt x="265556" y="1966759"/>
                </a:lnTo>
                <a:lnTo>
                  <a:pt x="0" y="2232120"/>
                </a:lnTo>
                <a:close/>
              </a:path>
              <a:path w="4407535" h="4896485">
                <a:moveTo>
                  <a:pt x="0" y="3421049"/>
                </a:moveTo>
                <a:lnTo>
                  <a:pt x="0" y="3348577"/>
                </a:lnTo>
                <a:lnTo>
                  <a:pt x="617742" y="1905636"/>
                </a:lnTo>
                <a:lnTo>
                  <a:pt x="617742" y="2046802"/>
                </a:lnTo>
                <a:lnTo>
                  <a:pt x="588635" y="2046802"/>
                </a:lnTo>
                <a:lnTo>
                  <a:pt x="0" y="3421049"/>
                </a:lnTo>
                <a:close/>
              </a:path>
              <a:path w="4407535" h="4896485">
                <a:moveTo>
                  <a:pt x="3221298" y="3943075"/>
                </a:moveTo>
                <a:lnTo>
                  <a:pt x="1205688" y="1928921"/>
                </a:lnTo>
                <a:lnTo>
                  <a:pt x="1249348" y="1928921"/>
                </a:lnTo>
                <a:lnTo>
                  <a:pt x="3221298" y="3900871"/>
                </a:lnTo>
                <a:lnTo>
                  <a:pt x="3263502" y="3900871"/>
                </a:lnTo>
                <a:lnTo>
                  <a:pt x="3221298" y="3943075"/>
                </a:lnTo>
                <a:close/>
              </a:path>
              <a:path w="4407535" h="4896485">
                <a:moveTo>
                  <a:pt x="918992" y="4867200"/>
                </a:moveTo>
                <a:lnTo>
                  <a:pt x="891341" y="4867200"/>
                </a:lnTo>
                <a:lnTo>
                  <a:pt x="891341" y="1947840"/>
                </a:lnTo>
                <a:lnTo>
                  <a:pt x="952480" y="2100648"/>
                </a:lnTo>
                <a:lnTo>
                  <a:pt x="918992" y="2100648"/>
                </a:lnTo>
                <a:lnTo>
                  <a:pt x="918992" y="4867200"/>
                </a:lnTo>
                <a:close/>
              </a:path>
              <a:path w="4407535" h="4896485">
                <a:moveTo>
                  <a:pt x="0" y="2658968"/>
                </a:moveTo>
                <a:lnTo>
                  <a:pt x="0" y="2586274"/>
                </a:lnTo>
                <a:lnTo>
                  <a:pt x="265556" y="1966759"/>
                </a:lnTo>
                <a:lnTo>
                  <a:pt x="296553" y="1966759"/>
                </a:lnTo>
                <a:lnTo>
                  <a:pt x="0" y="2658968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2"/>
                </a:lnTo>
                <a:lnTo>
                  <a:pt x="617742" y="2046802"/>
                </a:lnTo>
                <a:lnTo>
                  <a:pt x="617742" y="4867200"/>
                </a:lnTo>
                <a:lnTo>
                  <a:pt x="918992" y="4867200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8"/>
                </a:moveTo>
                <a:lnTo>
                  <a:pt x="1952265" y="4683830"/>
                </a:lnTo>
                <a:lnTo>
                  <a:pt x="918992" y="2100648"/>
                </a:lnTo>
                <a:lnTo>
                  <a:pt x="952480" y="2100648"/>
                </a:lnTo>
                <a:lnTo>
                  <a:pt x="1975549" y="4657634"/>
                </a:lnTo>
                <a:lnTo>
                  <a:pt x="2056321" y="4657634"/>
                </a:lnTo>
                <a:lnTo>
                  <a:pt x="1958086" y="469692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339954" y="6303451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4948555" h="3983990">
                <a:moveTo>
                  <a:pt x="2460181" y="3983548"/>
                </a:moveTo>
                <a:lnTo>
                  <a:pt x="2385100" y="398354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81" y="3983548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29" y="3983548"/>
                </a:moveTo>
                <a:lnTo>
                  <a:pt x="4769403" y="3983548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29" y="398354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2"/>
            <a:ext cx="8086963" cy="502813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69"/>
            <a:ext cx="7157099" cy="4855330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306829" y="1243000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4436141" y="1028703"/>
            <a:ext cx="2114550" cy="2114550"/>
          </a:xfrm>
          <a:custGeom>
            <a:avLst/>
            <a:gdLst/>
            <a:ahLst/>
            <a:cxnLst/>
            <a:rect l="l" t="t" r="r" b="b"/>
            <a:pathLst>
              <a:path w="2114550" h="2114550">
                <a:moveTo>
                  <a:pt x="1100834" y="2114549"/>
                </a:moveTo>
                <a:lnTo>
                  <a:pt x="1013715" y="2114549"/>
                </a:lnTo>
                <a:lnTo>
                  <a:pt x="1013715" y="1270421"/>
                </a:lnTo>
                <a:lnTo>
                  <a:pt x="680884" y="2046461"/>
                </a:lnTo>
                <a:lnTo>
                  <a:pt x="600955" y="2011782"/>
                </a:lnTo>
                <a:lnTo>
                  <a:pt x="927864" y="1248430"/>
                </a:lnTo>
                <a:lnTo>
                  <a:pt x="340442" y="1835852"/>
                </a:lnTo>
                <a:lnTo>
                  <a:pt x="278697" y="1774107"/>
                </a:lnTo>
                <a:lnTo>
                  <a:pt x="875846" y="1176958"/>
                </a:lnTo>
                <a:lnTo>
                  <a:pt x="91771" y="1490757"/>
                </a:lnTo>
                <a:lnTo>
                  <a:pt x="59630" y="1409558"/>
                </a:lnTo>
                <a:lnTo>
                  <a:pt x="830595" y="1100834"/>
                </a:lnTo>
                <a:lnTo>
                  <a:pt x="0" y="1100834"/>
                </a:lnTo>
                <a:lnTo>
                  <a:pt x="0" y="1013715"/>
                </a:lnTo>
                <a:lnTo>
                  <a:pt x="844128" y="1013715"/>
                </a:lnTo>
                <a:lnTo>
                  <a:pt x="68088" y="680885"/>
                </a:lnTo>
                <a:lnTo>
                  <a:pt x="102767" y="600955"/>
                </a:lnTo>
                <a:lnTo>
                  <a:pt x="866119" y="927864"/>
                </a:lnTo>
                <a:lnTo>
                  <a:pt x="278697" y="340442"/>
                </a:lnTo>
                <a:lnTo>
                  <a:pt x="340442" y="278697"/>
                </a:lnTo>
                <a:lnTo>
                  <a:pt x="937591" y="875846"/>
                </a:lnTo>
                <a:lnTo>
                  <a:pt x="623792" y="91771"/>
                </a:lnTo>
                <a:lnTo>
                  <a:pt x="704990" y="59630"/>
                </a:lnTo>
                <a:lnTo>
                  <a:pt x="1013715" y="830595"/>
                </a:lnTo>
                <a:lnTo>
                  <a:pt x="1013715" y="0"/>
                </a:lnTo>
                <a:lnTo>
                  <a:pt x="1100834" y="0"/>
                </a:lnTo>
                <a:lnTo>
                  <a:pt x="1100834" y="844128"/>
                </a:lnTo>
                <a:lnTo>
                  <a:pt x="1433664" y="68088"/>
                </a:lnTo>
                <a:lnTo>
                  <a:pt x="1513594" y="102767"/>
                </a:lnTo>
                <a:lnTo>
                  <a:pt x="1186685" y="866119"/>
                </a:lnTo>
                <a:lnTo>
                  <a:pt x="1774107" y="278697"/>
                </a:lnTo>
                <a:lnTo>
                  <a:pt x="1835852" y="340442"/>
                </a:lnTo>
                <a:lnTo>
                  <a:pt x="1238703" y="937591"/>
                </a:lnTo>
                <a:lnTo>
                  <a:pt x="2022778" y="623792"/>
                </a:lnTo>
                <a:lnTo>
                  <a:pt x="2054919" y="704990"/>
                </a:lnTo>
                <a:lnTo>
                  <a:pt x="1283954" y="1013715"/>
                </a:lnTo>
                <a:lnTo>
                  <a:pt x="2114549" y="1013715"/>
                </a:lnTo>
                <a:lnTo>
                  <a:pt x="2114549" y="1100834"/>
                </a:lnTo>
                <a:lnTo>
                  <a:pt x="1270421" y="1100834"/>
                </a:lnTo>
                <a:lnTo>
                  <a:pt x="2046461" y="1433664"/>
                </a:lnTo>
                <a:lnTo>
                  <a:pt x="2011782" y="1513594"/>
                </a:lnTo>
                <a:lnTo>
                  <a:pt x="1248430" y="1186685"/>
                </a:lnTo>
                <a:lnTo>
                  <a:pt x="1835852" y="1774107"/>
                </a:lnTo>
                <a:lnTo>
                  <a:pt x="1774107" y="1835852"/>
                </a:lnTo>
                <a:lnTo>
                  <a:pt x="1176958" y="1238703"/>
                </a:lnTo>
                <a:lnTo>
                  <a:pt x="1490757" y="2022778"/>
                </a:lnTo>
                <a:lnTo>
                  <a:pt x="1409558" y="2054919"/>
                </a:lnTo>
                <a:lnTo>
                  <a:pt x="1100834" y="1283954"/>
                </a:lnTo>
                <a:lnTo>
                  <a:pt x="1100834" y="211454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5251" y="1726236"/>
            <a:ext cx="14201774" cy="79819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82657" y="2028009"/>
            <a:ext cx="4189729" cy="124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1229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371" y="3033845"/>
            <a:ext cx="16349257" cy="642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2716" y="7131377"/>
            <a:ext cx="2926715" cy="2926715"/>
          </a:xfrm>
          <a:custGeom>
            <a:avLst/>
            <a:gdLst/>
            <a:ahLst/>
            <a:cxnLst/>
            <a:rect l="l" t="t" r="r" b="b"/>
            <a:pathLst>
              <a:path w="2926715" h="2926715">
                <a:moveTo>
                  <a:pt x="1463230" y="2926461"/>
                </a:moveTo>
                <a:lnTo>
                  <a:pt x="1414930" y="2925679"/>
                </a:lnTo>
                <a:lnTo>
                  <a:pt x="1367022" y="2923348"/>
                </a:lnTo>
                <a:lnTo>
                  <a:pt x="1319529" y="2919494"/>
                </a:lnTo>
                <a:lnTo>
                  <a:pt x="1272476" y="2914140"/>
                </a:lnTo>
                <a:lnTo>
                  <a:pt x="1225886" y="2907310"/>
                </a:lnTo>
                <a:lnTo>
                  <a:pt x="1179784" y="2899028"/>
                </a:lnTo>
                <a:lnTo>
                  <a:pt x="1134194" y="2889318"/>
                </a:lnTo>
                <a:lnTo>
                  <a:pt x="1089140" y="2878205"/>
                </a:lnTo>
                <a:lnTo>
                  <a:pt x="1044646" y="2865712"/>
                </a:lnTo>
                <a:lnTo>
                  <a:pt x="1000736" y="2851864"/>
                </a:lnTo>
                <a:lnTo>
                  <a:pt x="957434" y="2836685"/>
                </a:lnTo>
                <a:lnTo>
                  <a:pt x="914765" y="2820199"/>
                </a:lnTo>
                <a:lnTo>
                  <a:pt x="872752" y="2802429"/>
                </a:lnTo>
                <a:lnTo>
                  <a:pt x="831419" y="2783401"/>
                </a:lnTo>
                <a:lnTo>
                  <a:pt x="790791" y="2763138"/>
                </a:lnTo>
                <a:lnTo>
                  <a:pt x="750892" y="2741664"/>
                </a:lnTo>
                <a:lnTo>
                  <a:pt x="711746" y="2719003"/>
                </a:lnTo>
                <a:lnTo>
                  <a:pt x="673377" y="2695180"/>
                </a:lnTo>
                <a:lnTo>
                  <a:pt x="635808" y="2670218"/>
                </a:lnTo>
                <a:lnTo>
                  <a:pt x="599065" y="2644142"/>
                </a:lnTo>
                <a:lnTo>
                  <a:pt x="563171" y="2616976"/>
                </a:lnTo>
                <a:lnTo>
                  <a:pt x="528151" y="2588744"/>
                </a:lnTo>
                <a:lnTo>
                  <a:pt x="494027" y="2559469"/>
                </a:lnTo>
                <a:lnTo>
                  <a:pt x="460826" y="2529177"/>
                </a:lnTo>
                <a:lnTo>
                  <a:pt x="428570" y="2497890"/>
                </a:lnTo>
                <a:lnTo>
                  <a:pt x="397284" y="2465634"/>
                </a:lnTo>
                <a:lnTo>
                  <a:pt x="366991" y="2432433"/>
                </a:lnTo>
                <a:lnTo>
                  <a:pt x="337717" y="2398310"/>
                </a:lnTo>
                <a:lnTo>
                  <a:pt x="309484" y="2363289"/>
                </a:lnTo>
                <a:lnTo>
                  <a:pt x="282318" y="2327395"/>
                </a:lnTo>
                <a:lnTo>
                  <a:pt x="256242" y="2290652"/>
                </a:lnTo>
                <a:lnTo>
                  <a:pt x="231281" y="2253084"/>
                </a:lnTo>
                <a:lnTo>
                  <a:pt x="207457" y="2214714"/>
                </a:lnTo>
                <a:lnTo>
                  <a:pt x="184797" y="2175568"/>
                </a:lnTo>
                <a:lnTo>
                  <a:pt x="163323" y="2135669"/>
                </a:lnTo>
                <a:lnTo>
                  <a:pt x="143059" y="2095041"/>
                </a:lnTo>
                <a:lnTo>
                  <a:pt x="124031" y="2053708"/>
                </a:lnTo>
                <a:lnTo>
                  <a:pt x="106262" y="2011695"/>
                </a:lnTo>
                <a:lnTo>
                  <a:pt x="89775" y="1969026"/>
                </a:lnTo>
                <a:lnTo>
                  <a:pt x="74596" y="1925724"/>
                </a:lnTo>
                <a:lnTo>
                  <a:pt x="60748" y="1881814"/>
                </a:lnTo>
                <a:lnTo>
                  <a:pt x="48255" y="1837320"/>
                </a:lnTo>
                <a:lnTo>
                  <a:pt x="37142" y="1792266"/>
                </a:lnTo>
                <a:lnTo>
                  <a:pt x="27433" y="1746676"/>
                </a:lnTo>
                <a:lnTo>
                  <a:pt x="19151" y="1700574"/>
                </a:lnTo>
                <a:lnTo>
                  <a:pt x="12321" y="1653984"/>
                </a:lnTo>
                <a:lnTo>
                  <a:pt x="6966" y="1606931"/>
                </a:lnTo>
                <a:lnTo>
                  <a:pt x="3112" y="1559438"/>
                </a:lnTo>
                <a:lnTo>
                  <a:pt x="782" y="1511529"/>
                </a:lnTo>
                <a:lnTo>
                  <a:pt x="0" y="1463230"/>
                </a:lnTo>
                <a:lnTo>
                  <a:pt x="782" y="1414930"/>
                </a:lnTo>
                <a:lnTo>
                  <a:pt x="3112" y="1367022"/>
                </a:lnTo>
                <a:lnTo>
                  <a:pt x="6966" y="1319529"/>
                </a:lnTo>
                <a:lnTo>
                  <a:pt x="12321" y="1272476"/>
                </a:lnTo>
                <a:lnTo>
                  <a:pt x="19151" y="1225886"/>
                </a:lnTo>
                <a:lnTo>
                  <a:pt x="27433" y="1179784"/>
                </a:lnTo>
                <a:lnTo>
                  <a:pt x="37142" y="1134194"/>
                </a:lnTo>
                <a:lnTo>
                  <a:pt x="48255" y="1089140"/>
                </a:lnTo>
                <a:lnTo>
                  <a:pt x="60748" y="1044646"/>
                </a:lnTo>
                <a:lnTo>
                  <a:pt x="74596" y="1000736"/>
                </a:lnTo>
                <a:lnTo>
                  <a:pt x="89775" y="957434"/>
                </a:lnTo>
                <a:lnTo>
                  <a:pt x="106262" y="914765"/>
                </a:lnTo>
                <a:lnTo>
                  <a:pt x="124031" y="872752"/>
                </a:lnTo>
                <a:lnTo>
                  <a:pt x="143059" y="831419"/>
                </a:lnTo>
                <a:lnTo>
                  <a:pt x="163323" y="790791"/>
                </a:lnTo>
                <a:lnTo>
                  <a:pt x="184797" y="750892"/>
                </a:lnTo>
                <a:lnTo>
                  <a:pt x="207457" y="711746"/>
                </a:lnTo>
                <a:lnTo>
                  <a:pt x="231281" y="673377"/>
                </a:lnTo>
                <a:lnTo>
                  <a:pt x="256242" y="635808"/>
                </a:lnTo>
                <a:lnTo>
                  <a:pt x="282318" y="599065"/>
                </a:lnTo>
                <a:lnTo>
                  <a:pt x="309484" y="563171"/>
                </a:lnTo>
                <a:lnTo>
                  <a:pt x="337717" y="528151"/>
                </a:lnTo>
                <a:lnTo>
                  <a:pt x="366991" y="494027"/>
                </a:lnTo>
                <a:lnTo>
                  <a:pt x="397284" y="460826"/>
                </a:lnTo>
                <a:lnTo>
                  <a:pt x="428570" y="428570"/>
                </a:lnTo>
                <a:lnTo>
                  <a:pt x="460826" y="397284"/>
                </a:lnTo>
                <a:lnTo>
                  <a:pt x="494027" y="366991"/>
                </a:lnTo>
                <a:lnTo>
                  <a:pt x="528151" y="337717"/>
                </a:lnTo>
                <a:lnTo>
                  <a:pt x="563171" y="309484"/>
                </a:lnTo>
                <a:lnTo>
                  <a:pt x="599065" y="282318"/>
                </a:lnTo>
                <a:lnTo>
                  <a:pt x="635808" y="256242"/>
                </a:lnTo>
                <a:lnTo>
                  <a:pt x="673377" y="231281"/>
                </a:lnTo>
                <a:lnTo>
                  <a:pt x="711746" y="207457"/>
                </a:lnTo>
                <a:lnTo>
                  <a:pt x="750892" y="184797"/>
                </a:lnTo>
                <a:lnTo>
                  <a:pt x="790791" y="163323"/>
                </a:lnTo>
                <a:lnTo>
                  <a:pt x="831419" y="143059"/>
                </a:lnTo>
                <a:lnTo>
                  <a:pt x="872752" y="124031"/>
                </a:lnTo>
                <a:lnTo>
                  <a:pt x="914765" y="106262"/>
                </a:lnTo>
                <a:lnTo>
                  <a:pt x="957434" y="89775"/>
                </a:lnTo>
                <a:lnTo>
                  <a:pt x="1000736" y="74596"/>
                </a:lnTo>
                <a:lnTo>
                  <a:pt x="1044646" y="60748"/>
                </a:lnTo>
                <a:lnTo>
                  <a:pt x="1089140" y="48255"/>
                </a:lnTo>
                <a:lnTo>
                  <a:pt x="1134194" y="37142"/>
                </a:lnTo>
                <a:lnTo>
                  <a:pt x="1179784" y="27433"/>
                </a:lnTo>
                <a:lnTo>
                  <a:pt x="1225886" y="19151"/>
                </a:lnTo>
                <a:lnTo>
                  <a:pt x="1272476" y="12321"/>
                </a:lnTo>
                <a:lnTo>
                  <a:pt x="1319529" y="6966"/>
                </a:lnTo>
                <a:lnTo>
                  <a:pt x="1367022" y="3112"/>
                </a:lnTo>
                <a:lnTo>
                  <a:pt x="1414930" y="782"/>
                </a:lnTo>
                <a:lnTo>
                  <a:pt x="1463230" y="0"/>
                </a:lnTo>
                <a:lnTo>
                  <a:pt x="1511529" y="782"/>
                </a:lnTo>
                <a:lnTo>
                  <a:pt x="1559438" y="3112"/>
                </a:lnTo>
                <a:lnTo>
                  <a:pt x="1606931" y="6966"/>
                </a:lnTo>
                <a:lnTo>
                  <a:pt x="1653984" y="12321"/>
                </a:lnTo>
                <a:lnTo>
                  <a:pt x="1700574" y="19151"/>
                </a:lnTo>
                <a:lnTo>
                  <a:pt x="1746676" y="27433"/>
                </a:lnTo>
                <a:lnTo>
                  <a:pt x="1792266" y="37142"/>
                </a:lnTo>
                <a:lnTo>
                  <a:pt x="1837320" y="48255"/>
                </a:lnTo>
                <a:lnTo>
                  <a:pt x="1881814" y="60748"/>
                </a:lnTo>
                <a:lnTo>
                  <a:pt x="1925724" y="74596"/>
                </a:lnTo>
                <a:lnTo>
                  <a:pt x="1969026" y="89775"/>
                </a:lnTo>
                <a:lnTo>
                  <a:pt x="2011695" y="106262"/>
                </a:lnTo>
                <a:lnTo>
                  <a:pt x="2053708" y="124031"/>
                </a:lnTo>
                <a:lnTo>
                  <a:pt x="2095041" y="143059"/>
                </a:lnTo>
                <a:lnTo>
                  <a:pt x="2135669" y="163323"/>
                </a:lnTo>
                <a:lnTo>
                  <a:pt x="2175568" y="184797"/>
                </a:lnTo>
                <a:lnTo>
                  <a:pt x="2214714" y="207457"/>
                </a:lnTo>
                <a:lnTo>
                  <a:pt x="2253084" y="231281"/>
                </a:lnTo>
                <a:lnTo>
                  <a:pt x="2290652" y="256242"/>
                </a:lnTo>
                <a:lnTo>
                  <a:pt x="2327395" y="282318"/>
                </a:lnTo>
                <a:lnTo>
                  <a:pt x="2363289" y="309484"/>
                </a:lnTo>
                <a:lnTo>
                  <a:pt x="2398310" y="337717"/>
                </a:lnTo>
                <a:lnTo>
                  <a:pt x="2432433" y="366991"/>
                </a:lnTo>
                <a:lnTo>
                  <a:pt x="2465634" y="397284"/>
                </a:lnTo>
                <a:lnTo>
                  <a:pt x="2497890" y="428570"/>
                </a:lnTo>
                <a:lnTo>
                  <a:pt x="2529176" y="460826"/>
                </a:lnTo>
                <a:lnTo>
                  <a:pt x="2559469" y="494027"/>
                </a:lnTo>
                <a:lnTo>
                  <a:pt x="2588743" y="528151"/>
                </a:lnTo>
                <a:lnTo>
                  <a:pt x="2616976" y="563171"/>
                </a:lnTo>
                <a:lnTo>
                  <a:pt x="2644142" y="599065"/>
                </a:lnTo>
                <a:lnTo>
                  <a:pt x="2670218" y="635808"/>
                </a:lnTo>
                <a:lnTo>
                  <a:pt x="2695179" y="673377"/>
                </a:lnTo>
                <a:lnTo>
                  <a:pt x="2719003" y="711746"/>
                </a:lnTo>
                <a:lnTo>
                  <a:pt x="2741663" y="750892"/>
                </a:lnTo>
                <a:lnTo>
                  <a:pt x="2763137" y="790791"/>
                </a:lnTo>
                <a:lnTo>
                  <a:pt x="2783400" y="831419"/>
                </a:lnTo>
                <a:lnTo>
                  <a:pt x="2802429" y="872752"/>
                </a:lnTo>
                <a:lnTo>
                  <a:pt x="2820198" y="914765"/>
                </a:lnTo>
                <a:lnTo>
                  <a:pt x="2836685" y="957434"/>
                </a:lnTo>
                <a:lnTo>
                  <a:pt x="2851864" y="1000736"/>
                </a:lnTo>
                <a:lnTo>
                  <a:pt x="2865712" y="1044646"/>
                </a:lnTo>
                <a:lnTo>
                  <a:pt x="2878204" y="1089140"/>
                </a:lnTo>
                <a:lnTo>
                  <a:pt x="2889318" y="1134194"/>
                </a:lnTo>
                <a:lnTo>
                  <a:pt x="2899027" y="1179784"/>
                </a:lnTo>
                <a:lnTo>
                  <a:pt x="2907309" y="1225886"/>
                </a:lnTo>
                <a:lnTo>
                  <a:pt x="2914139" y="1272476"/>
                </a:lnTo>
                <a:lnTo>
                  <a:pt x="2919494" y="1319529"/>
                </a:lnTo>
                <a:lnTo>
                  <a:pt x="2923348" y="1367022"/>
                </a:lnTo>
                <a:lnTo>
                  <a:pt x="2925678" y="1414930"/>
                </a:lnTo>
                <a:lnTo>
                  <a:pt x="2926460" y="1463230"/>
                </a:lnTo>
                <a:lnTo>
                  <a:pt x="2925678" y="1511529"/>
                </a:lnTo>
                <a:lnTo>
                  <a:pt x="2923348" y="1559438"/>
                </a:lnTo>
                <a:lnTo>
                  <a:pt x="2919494" y="1606931"/>
                </a:lnTo>
                <a:lnTo>
                  <a:pt x="2914139" y="1653984"/>
                </a:lnTo>
                <a:lnTo>
                  <a:pt x="2907309" y="1700574"/>
                </a:lnTo>
                <a:lnTo>
                  <a:pt x="2899027" y="1746676"/>
                </a:lnTo>
                <a:lnTo>
                  <a:pt x="2889318" y="1792266"/>
                </a:lnTo>
                <a:lnTo>
                  <a:pt x="2878204" y="1837320"/>
                </a:lnTo>
                <a:lnTo>
                  <a:pt x="2865712" y="1881814"/>
                </a:lnTo>
                <a:lnTo>
                  <a:pt x="2851864" y="1925724"/>
                </a:lnTo>
                <a:lnTo>
                  <a:pt x="2836685" y="1969026"/>
                </a:lnTo>
                <a:lnTo>
                  <a:pt x="2820198" y="2011695"/>
                </a:lnTo>
                <a:lnTo>
                  <a:pt x="2802429" y="2053708"/>
                </a:lnTo>
                <a:lnTo>
                  <a:pt x="2783400" y="2095041"/>
                </a:lnTo>
                <a:lnTo>
                  <a:pt x="2763137" y="2135669"/>
                </a:lnTo>
                <a:lnTo>
                  <a:pt x="2741663" y="2175568"/>
                </a:lnTo>
                <a:lnTo>
                  <a:pt x="2719003" y="2214714"/>
                </a:lnTo>
                <a:lnTo>
                  <a:pt x="2695179" y="2253084"/>
                </a:lnTo>
                <a:lnTo>
                  <a:pt x="2670218" y="2290652"/>
                </a:lnTo>
                <a:lnTo>
                  <a:pt x="2644142" y="2327395"/>
                </a:lnTo>
                <a:lnTo>
                  <a:pt x="2616976" y="2363289"/>
                </a:lnTo>
                <a:lnTo>
                  <a:pt x="2588743" y="2398310"/>
                </a:lnTo>
                <a:lnTo>
                  <a:pt x="2559469" y="2432433"/>
                </a:lnTo>
                <a:lnTo>
                  <a:pt x="2529176" y="2465634"/>
                </a:lnTo>
                <a:lnTo>
                  <a:pt x="2497890" y="2497890"/>
                </a:lnTo>
                <a:lnTo>
                  <a:pt x="2465634" y="2529177"/>
                </a:lnTo>
                <a:lnTo>
                  <a:pt x="2432433" y="2559469"/>
                </a:lnTo>
                <a:lnTo>
                  <a:pt x="2398310" y="2588744"/>
                </a:lnTo>
                <a:lnTo>
                  <a:pt x="2363289" y="2616976"/>
                </a:lnTo>
                <a:lnTo>
                  <a:pt x="2327395" y="2644142"/>
                </a:lnTo>
                <a:lnTo>
                  <a:pt x="2290652" y="2670218"/>
                </a:lnTo>
                <a:lnTo>
                  <a:pt x="2253084" y="2695180"/>
                </a:lnTo>
                <a:lnTo>
                  <a:pt x="2214714" y="2719003"/>
                </a:lnTo>
                <a:lnTo>
                  <a:pt x="2175568" y="2741664"/>
                </a:lnTo>
                <a:lnTo>
                  <a:pt x="2135669" y="2763138"/>
                </a:lnTo>
                <a:lnTo>
                  <a:pt x="2095041" y="2783401"/>
                </a:lnTo>
                <a:lnTo>
                  <a:pt x="2053708" y="2802429"/>
                </a:lnTo>
                <a:lnTo>
                  <a:pt x="2011695" y="2820199"/>
                </a:lnTo>
                <a:lnTo>
                  <a:pt x="1969026" y="2836685"/>
                </a:lnTo>
                <a:lnTo>
                  <a:pt x="1925724" y="2851864"/>
                </a:lnTo>
                <a:lnTo>
                  <a:pt x="1881814" y="2865712"/>
                </a:lnTo>
                <a:lnTo>
                  <a:pt x="1837320" y="2878205"/>
                </a:lnTo>
                <a:lnTo>
                  <a:pt x="1792266" y="2889318"/>
                </a:lnTo>
                <a:lnTo>
                  <a:pt x="1746676" y="2899028"/>
                </a:lnTo>
                <a:lnTo>
                  <a:pt x="1700574" y="2907310"/>
                </a:lnTo>
                <a:lnTo>
                  <a:pt x="1653984" y="2914140"/>
                </a:lnTo>
                <a:lnTo>
                  <a:pt x="1606931" y="2919494"/>
                </a:lnTo>
                <a:lnTo>
                  <a:pt x="1559438" y="2923348"/>
                </a:lnTo>
                <a:lnTo>
                  <a:pt x="1511529" y="2925679"/>
                </a:lnTo>
                <a:lnTo>
                  <a:pt x="1463230" y="2926461"/>
                </a:lnTo>
                <a:close/>
              </a:path>
            </a:pathLst>
          </a:custGeom>
          <a:solidFill>
            <a:srgbClr val="B0C7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6"/>
                </a:moveTo>
                <a:lnTo>
                  <a:pt x="323155" y="0"/>
                </a:lnTo>
                <a:lnTo>
                  <a:pt x="387539" y="0"/>
                </a:lnTo>
                <a:lnTo>
                  <a:pt x="430462" y="107306"/>
                </a:lnTo>
                <a:close/>
              </a:path>
              <a:path w="4454525" h="4323715">
                <a:moveTo>
                  <a:pt x="938366" y="6890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90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9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1" y="0"/>
                </a:lnTo>
                <a:lnTo>
                  <a:pt x="1706227" y="0"/>
                </a:lnTo>
                <a:lnTo>
                  <a:pt x="1487020" y="219365"/>
                </a:lnTo>
                <a:lnTo>
                  <a:pt x="1564879" y="219365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5"/>
                </a:moveTo>
                <a:lnTo>
                  <a:pt x="1487020" y="219365"/>
                </a:lnTo>
                <a:lnTo>
                  <a:pt x="2035585" y="0"/>
                </a:lnTo>
                <a:lnTo>
                  <a:pt x="2113293" y="0"/>
                </a:lnTo>
                <a:lnTo>
                  <a:pt x="1564879" y="219365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8"/>
                </a:lnTo>
                <a:lnTo>
                  <a:pt x="1465190" y="807312"/>
                </a:lnTo>
                <a:lnTo>
                  <a:pt x="4425298" y="807312"/>
                </a:lnTo>
                <a:lnTo>
                  <a:pt x="4425298" y="535168"/>
                </a:lnTo>
                <a:lnTo>
                  <a:pt x="1505938" y="535168"/>
                </a:lnTo>
                <a:lnTo>
                  <a:pt x="2843501" y="0"/>
                </a:lnTo>
                <a:lnTo>
                  <a:pt x="2923903" y="0"/>
                </a:lnTo>
                <a:lnTo>
                  <a:pt x="1658747" y="506062"/>
                </a:lnTo>
                <a:lnTo>
                  <a:pt x="4454404" y="506062"/>
                </a:lnTo>
                <a:lnTo>
                  <a:pt x="4454404" y="836418"/>
                </a:lnTo>
                <a:lnTo>
                  <a:pt x="1604900" y="836418"/>
                </a:lnTo>
                <a:lnTo>
                  <a:pt x="4224465" y="1958465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1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1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1"/>
                </a:lnTo>
                <a:close/>
              </a:path>
              <a:path w="4454525" h="4323715">
                <a:moveTo>
                  <a:pt x="139399" y="533713"/>
                </a:moveTo>
                <a:lnTo>
                  <a:pt x="0" y="533713"/>
                </a:lnTo>
                <a:lnTo>
                  <a:pt x="0" y="474034"/>
                </a:lnTo>
                <a:lnTo>
                  <a:pt x="139399" y="533713"/>
                </a:lnTo>
                <a:close/>
              </a:path>
              <a:path w="4454525" h="4323715">
                <a:moveTo>
                  <a:pt x="0" y="844746"/>
                </a:moveTo>
                <a:lnTo>
                  <a:pt x="0" y="805857"/>
                </a:lnTo>
                <a:lnTo>
                  <a:pt x="97195" y="805857"/>
                </a:lnTo>
                <a:lnTo>
                  <a:pt x="0" y="844746"/>
                </a:lnTo>
                <a:close/>
              </a:path>
              <a:path w="4454525" h="4323715">
                <a:moveTo>
                  <a:pt x="0" y="1168182"/>
                </a:moveTo>
                <a:lnTo>
                  <a:pt x="0" y="1136961"/>
                </a:lnTo>
                <a:lnTo>
                  <a:pt x="238360" y="1041617"/>
                </a:lnTo>
                <a:lnTo>
                  <a:pt x="158318" y="1121660"/>
                </a:lnTo>
                <a:lnTo>
                  <a:pt x="116114" y="1121660"/>
                </a:lnTo>
                <a:lnTo>
                  <a:pt x="0" y="1168182"/>
                </a:lnTo>
                <a:close/>
              </a:path>
              <a:path w="4454525" h="4323715">
                <a:moveTo>
                  <a:pt x="3310528" y="3327915"/>
                </a:moveTo>
                <a:lnTo>
                  <a:pt x="3268323" y="3327915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8"/>
                </a:lnTo>
                <a:lnTo>
                  <a:pt x="1523403" y="1159498"/>
                </a:lnTo>
                <a:lnTo>
                  <a:pt x="3501174" y="3137269"/>
                </a:lnTo>
                <a:lnTo>
                  <a:pt x="3310528" y="3327915"/>
                </a:lnTo>
                <a:close/>
              </a:path>
              <a:path w="4454525" h="4323715">
                <a:moveTo>
                  <a:pt x="0" y="1279978"/>
                </a:moveTo>
                <a:lnTo>
                  <a:pt x="0" y="1237858"/>
                </a:lnTo>
                <a:lnTo>
                  <a:pt x="116114" y="1121660"/>
                </a:lnTo>
                <a:lnTo>
                  <a:pt x="158318" y="1121660"/>
                </a:lnTo>
                <a:lnTo>
                  <a:pt x="0" y="1279978"/>
                </a:lnTo>
                <a:close/>
              </a:path>
              <a:path w="4454525" h="4323715">
                <a:moveTo>
                  <a:pt x="4094942" y="2261170"/>
                </a:moveTo>
                <a:lnTo>
                  <a:pt x="1523403" y="1159498"/>
                </a:lnTo>
                <a:lnTo>
                  <a:pt x="1597210" y="1159498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70"/>
                </a:lnTo>
                <a:close/>
              </a:path>
              <a:path w="4454525" h="4323715">
                <a:moveTo>
                  <a:pt x="2103347" y="4084678"/>
                </a:moveTo>
                <a:lnTo>
                  <a:pt x="2022575" y="4084678"/>
                </a:lnTo>
                <a:lnTo>
                  <a:pt x="2274344" y="3984261"/>
                </a:lnTo>
                <a:lnTo>
                  <a:pt x="1174127" y="1233719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6"/>
                </a:lnTo>
                <a:lnTo>
                  <a:pt x="2103347" y="4084678"/>
                </a:lnTo>
                <a:close/>
              </a:path>
              <a:path w="4454525" h="4323715">
                <a:moveTo>
                  <a:pt x="0" y="1706155"/>
                </a:moveTo>
                <a:lnTo>
                  <a:pt x="0" y="1664181"/>
                </a:lnTo>
                <a:lnTo>
                  <a:pt x="398445" y="1265736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5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5"/>
                </a:lnTo>
                <a:lnTo>
                  <a:pt x="664767" y="1332680"/>
                </a:lnTo>
                <a:lnTo>
                  <a:pt x="664767" y="1473846"/>
                </a:lnTo>
                <a:lnTo>
                  <a:pt x="635661" y="1473846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9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5"/>
                </a:lnTo>
                <a:lnTo>
                  <a:pt x="3310528" y="3327915"/>
                </a:lnTo>
                <a:lnTo>
                  <a:pt x="3268324" y="3370119"/>
                </a:lnTo>
                <a:close/>
              </a:path>
              <a:path w="4454525" h="4323715">
                <a:moveTo>
                  <a:pt x="966018" y="4294244"/>
                </a:moveTo>
                <a:lnTo>
                  <a:pt x="938366" y="4294244"/>
                </a:lnTo>
                <a:lnTo>
                  <a:pt x="938366" y="1374884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4"/>
                </a:lnTo>
                <a:close/>
              </a:path>
              <a:path w="4454525" h="4323715">
                <a:moveTo>
                  <a:pt x="0" y="2195778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8"/>
                </a:lnTo>
                <a:close/>
              </a:path>
              <a:path w="4454525" h="4323715">
                <a:moveTo>
                  <a:pt x="966018" y="4323350"/>
                </a:moveTo>
                <a:lnTo>
                  <a:pt x="635661" y="4323350"/>
                </a:lnTo>
                <a:lnTo>
                  <a:pt x="635661" y="1473846"/>
                </a:lnTo>
                <a:lnTo>
                  <a:pt x="664767" y="1473846"/>
                </a:lnTo>
                <a:lnTo>
                  <a:pt x="664767" y="4294244"/>
                </a:lnTo>
                <a:lnTo>
                  <a:pt x="966018" y="4294244"/>
                </a:lnTo>
                <a:lnTo>
                  <a:pt x="966018" y="4323350"/>
                </a:lnTo>
                <a:close/>
              </a:path>
              <a:path w="4454525" h="4323715">
                <a:moveTo>
                  <a:pt x="2005111" y="4123972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8"/>
                </a:lnTo>
                <a:lnTo>
                  <a:pt x="2103347" y="4084678"/>
                </a:lnTo>
                <a:lnTo>
                  <a:pt x="2005111" y="412397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32339" y="5938610"/>
            <a:ext cx="4855845" cy="4348480"/>
          </a:xfrm>
          <a:custGeom>
            <a:avLst/>
            <a:gdLst/>
            <a:ahLst/>
            <a:cxnLst/>
            <a:rect l="l" t="t" r="r" b="b"/>
            <a:pathLst>
              <a:path w="4855844" h="4348480">
                <a:moveTo>
                  <a:pt x="3517492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2" y="29106"/>
                </a:lnTo>
                <a:lnTo>
                  <a:pt x="3517492" y="2797112"/>
                </a:lnTo>
                <a:close/>
              </a:path>
              <a:path w="4855844" h="434848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855844" h="4348480">
                <a:moveTo>
                  <a:pt x="3232833" y="2967384"/>
                </a:moveTo>
                <a:lnTo>
                  <a:pt x="3201689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4" y="339087"/>
                </a:lnTo>
                <a:lnTo>
                  <a:pt x="3232833" y="2967384"/>
                </a:lnTo>
                <a:close/>
              </a:path>
              <a:path w="4855844" h="4348480">
                <a:moveTo>
                  <a:pt x="3517492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2" y="2797112"/>
                </a:lnTo>
                <a:lnTo>
                  <a:pt x="3517492" y="2948465"/>
                </a:lnTo>
                <a:close/>
              </a:path>
              <a:path w="4855844" h="4348480">
                <a:moveTo>
                  <a:pt x="3849448" y="2849504"/>
                </a:moveTo>
                <a:lnTo>
                  <a:pt x="3817287" y="2849504"/>
                </a:lnTo>
                <a:lnTo>
                  <a:pt x="4855660" y="425287"/>
                </a:lnTo>
                <a:lnTo>
                  <a:pt x="4855660" y="499164"/>
                </a:lnTo>
                <a:lnTo>
                  <a:pt x="3849448" y="2849504"/>
                </a:lnTo>
                <a:close/>
              </a:path>
              <a:path w="4855844" h="4348480">
                <a:moveTo>
                  <a:pt x="2973205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8" y="1186080"/>
                </a:lnTo>
                <a:lnTo>
                  <a:pt x="2973205" y="3165307"/>
                </a:lnTo>
                <a:close/>
              </a:path>
              <a:path w="4855844" h="4348480">
                <a:moveTo>
                  <a:pt x="3281731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89" y="2967384"/>
                </a:lnTo>
                <a:lnTo>
                  <a:pt x="3232833" y="2967384"/>
                </a:lnTo>
                <a:lnTo>
                  <a:pt x="3281731" y="3089630"/>
                </a:lnTo>
                <a:close/>
              </a:path>
              <a:path w="4855844" h="4348480">
                <a:moveTo>
                  <a:pt x="4055959" y="3057614"/>
                </a:moveTo>
                <a:lnTo>
                  <a:pt x="4855660" y="1190970"/>
                </a:lnTo>
                <a:lnTo>
                  <a:pt x="4855660" y="1260843"/>
                </a:lnTo>
                <a:lnTo>
                  <a:pt x="4140367" y="2929546"/>
                </a:lnTo>
                <a:lnTo>
                  <a:pt x="4184026" y="2929546"/>
                </a:lnTo>
                <a:lnTo>
                  <a:pt x="4055959" y="3057614"/>
                </a:lnTo>
                <a:close/>
              </a:path>
              <a:path w="4855844" h="4348480">
                <a:moveTo>
                  <a:pt x="1548323" y="4348388"/>
                </a:moveTo>
                <a:lnTo>
                  <a:pt x="1472998" y="4348388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3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59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5" y="3516038"/>
                </a:lnTo>
                <a:lnTo>
                  <a:pt x="29105" y="3788181"/>
                </a:lnTo>
                <a:lnTo>
                  <a:pt x="2948465" y="3788181"/>
                </a:lnTo>
                <a:lnTo>
                  <a:pt x="1548323" y="4348388"/>
                </a:lnTo>
                <a:close/>
              </a:path>
              <a:path w="4855844" h="4348480">
                <a:moveTo>
                  <a:pt x="3057613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5" y="3165307"/>
                </a:lnTo>
                <a:lnTo>
                  <a:pt x="3057613" y="3249715"/>
                </a:lnTo>
                <a:close/>
              </a:path>
              <a:path w="4855844" h="4348480">
                <a:moveTo>
                  <a:pt x="4184026" y="2929546"/>
                </a:moveTo>
                <a:lnTo>
                  <a:pt x="4140367" y="2929546"/>
                </a:lnTo>
                <a:lnTo>
                  <a:pt x="4855660" y="2215305"/>
                </a:lnTo>
                <a:lnTo>
                  <a:pt x="4855660" y="2257912"/>
                </a:lnTo>
                <a:lnTo>
                  <a:pt x="4184026" y="2929546"/>
                </a:lnTo>
                <a:close/>
              </a:path>
              <a:path w="4855844" h="4348480">
                <a:moveTo>
                  <a:pt x="4216043" y="3281732"/>
                </a:moveTo>
                <a:lnTo>
                  <a:pt x="4855660" y="2642115"/>
                </a:lnTo>
                <a:lnTo>
                  <a:pt x="4855660" y="2683945"/>
                </a:lnTo>
                <a:lnTo>
                  <a:pt x="4338289" y="3201690"/>
                </a:lnTo>
                <a:lnTo>
                  <a:pt x="4416148" y="3201690"/>
                </a:lnTo>
                <a:lnTo>
                  <a:pt x="4216043" y="3281732"/>
                </a:lnTo>
                <a:close/>
              </a:path>
              <a:path w="4855844" h="4348480">
                <a:moveTo>
                  <a:pt x="4416148" y="3201690"/>
                </a:moveTo>
                <a:lnTo>
                  <a:pt x="4338289" y="3201690"/>
                </a:lnTo>
                <a:lnTo>
                  <a:pt x="4855660" y="2994798"/>
                </a:lnTo>
                <a:lnTo>
                  <a:pt x="4855660" y="3025885"/>
                </a:lnTo>
                <a:lnTo>
                  <a:pt x="4416148" y="3201690"/>
                </a:lnTo>
                <a:close/>
              </a:path>
              <a:path w="4855844" h="4348480">
                <a:moveTo>
                  <a:pt x="4855660" y="3517493"/>
                </a:moveTo>
                <a:lnTo>
                  <a:pt x="4357208" y="3517493"/>
                </a:lnTo>
                <a:lnTo>
                  <a:pt x="4855660" y="3318059"/>
                </a:lnTo>
                <a:lnTo>
                  <a:pt x="4855660" y="3350129"/>
                </a:lnTo>
                <a:lnTo>
                  <a:pt x="4510017" y="3488386"/>
                </a:lnTo>
                <a:lnTo>
                  <a:pt x="4855660" y="3488386"/>
                </a:lnTo>
                <a:lnTo>
                  <a:pt x="4855660" y="3517493"/>
                </a:lnTo>
                <a:close/>
              </a:path>
              <a:path w="4855844" h="4348480">
                <a:moveTo>
                  <a:pt x="4855660" y="4020475"/>
                </a:moveTo>
                <a:lnTo>
                  <a:pt x="4316459" y="3789636"/>
                </a:lnTo>
                <a:lnTo>
                  <a:pt x="4855660" y="3789636"/>
                </a:lnTo>
                <a:lnTo>
                  <a:pt x="4855660" y="3818742"/>
                </a:lnTo>
                <a:lnTo>
                  <a:pt x="4456170" y="3818742"/>
                </a:lnTo>
                <a:lnTo>
                  <a:pt x="4855660" y="3989857"/>
                </a:lnTo>
                <a:lnTo>
                  <a:pt x="4855660" y="4020475"/>
                </a:lnTo>
                <a:close/>
              </a:path>
              <a:path w="4855844" h="4348480">
                <a:moveTo>
                  <a:pt x="2357381" y="4348388"/>
                </a:moveTo>
                <a:lnTo>
                  <a:pt x="2278514" y="4348388"/>
                </a:lnTo>
                <a:lnTo>
                  <a:pt x="3089630" y="4023941"/>
                </a:lnTo>
                <a:lnTo>
                  <a:pt x="3009587" y="4103984"/>
                </a:lnTo>
                <a:lnTo>
                  <a:pt x="2967384" y="4103984"/>
                </a:lnTo>
                <a:lnTo>
                  <a:pt x="2357381" y="4348388"/>
                </a:lnTo>
                <a:close/>
              </a:path>
              <a:path w="4855844" h="4348480">
                <a:moveTo>
                  <a:pt x="4581239" y="4348388"/>
                </a:moveTo>
                <a:lnTo>
                  <a:pt x="4540695" y="4348388"/>
                </a:lnTo>
                <a:lnTo>
                  <a:pt x="4248060" y="4055959"/>
                </a:lnTo>
                <a:lnTo>
                  <a:pt x="4448479" y="4141822"/>
                </a:lnTo>
                <a:lnTo>
                  <a:pt x="4374673" y="4141822"/>
                </a:lnTo>
                <a:lnTo>
                  <a:pt x="4581239" y="4348388"/>
                </a:lnTo>
                <a:close/>
              </a:path>
              <a:path w="4855844" h="4348480">
                <a:moveTo>
                  <a:pt x="2765183" y="4348388"/>
                </a:moveTo>
                <a:lnTo>
                  <a:pt x="2723156" y="4348388"/>
                </a:lnTo>
                <a:lnTo>
                  <a:pt x="2967384" y="4103984"/>
                </a:lnTo>
                <a:lnTo>
                  <a:pt x="3009587" y="4103984"/>
                </a:lnTo>
                <a:lnTo>
                  <a:pt x="2765183" y="4348388"/>
                </a:lnTo>
                <a:close/>
              </a:path>
              <a:path w="4855844" h="4348480">
                <a:moveTo>
                  <a:pt x="4855660" y="4347882"/>
                </a:moveTo>
                <a:lnTo>
                  <a:pt x="4374673" y="4141822"/>
                </a:lnTo>
                <a:lnTo>
                  <a:pt x="4448479" y="4141822"/>
                </a:lnTo>
                <a:lnTo>
                  <a:pt x="4855660" y="4316265"/>
                </a:lnTo>
                <a:lnTo>
                  <a:pt x="4855660" y="4347882"/>
                </a:lnTo>
                <a:close/>
              </a:path>
              <a:path w="4855844" h="4348480">
                <a:moveTo>
                  <a:pt x="4108022" y="4348388"/>
                </a:moveTo>
                <a:lnTo>
                  <a:pt x="4078335" y="4348388"/>
                </a:lnTo>
                <a:lnTo>
                  <a:pt x="4025397" y="4216043"/>
                </a:lnTo>
                <a:lnTo>
                  <a:pt x="4147643" y="4338290"/>
                </a:lnTo>
                <a:lnTo>
                  <a:pt x="4103984" y="4338290"/>
                </a:lnTo>
                <a:lnTo>
                  <a:pt x="4108022" y="4348388"/>
                </a:lnTo>
                <a:close/>
              </a:path>
              <a:path w="4855844" h="4348480">
                <a:moveTo>
                  <a:pt x="3206733" y="4348388"/>
                </a:moveTo>
                <a:lnTo>
                  <a:pt x="3149387" y="4348388"/>
                </a:lnTo>
                <a:lnTo>
                  <a:pt x="3249715" y="4248060"/>
                </a:lnTo>
                <a:lnTo>
                  <a:pt x="3206733" y="4348388"/>
                </a:lnTo>
                <a:close/>
              </a:path>
              <a:path w="4855844" h="4348480">
                <a:moveTo>
                  <a:pt x="3516037" y="4348388"/>
                </a:moveTo>
                <a:lnTo>
                  <a:pt x="3501745" y="4348388"/>
                </a:lnTo>
                <a:lnTo>
                  <a:pt x="3516037" y="4315005"/>
                </a:lnTo>
                <a:lnTo>
                  <a:pt x="3516037" y="4348388"/>
                </a:lnTo>
                <a:close/>
              </a:path>
              <a:path w="4855844" h="4348480">
                <a:moveTo>
                  <a:pt x="4157742" y="4348388"/>
                </a:moveTo>
                <a:lnTo>
                  <a:pt x="4114089" y="4348388"/>
                </a:lnTo>
                <a:lnTo>
                  <a:pt x="4103984" y="4338290"/>
                </a:lnTo>
                <a:lnTo>
                  <a:pt x="4147643" y="4338290"/>
                </a:lnTo>
                <a:lnTo>
                  <a:pt x="4157742" y="434838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5143500"/>
            <a:ext cx="7273290" cy="5143500"/>
            <a:chOff x="0" y="5143500"/>
            <a:chExt cx="727329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10360"/>
              <a:ext cx="7273105" cy="4676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54080" y="5143500"/>
              <a:ext cx="4944110" cy="1249045"/>
            </a:xfrm>
            <a:custGeom>
              <a:avLst/>
              <a:gdLst/>
              <a:ahLst/>
              <a:cxnLst/>
              <a:rect l="l" t="t" r="r" b="b"/>
              <a:pathLst>
                <a:path w="4944109" h="1249045">
                  <a:moveTo>
                    <a:pt x="4319648" y="1248594"/>
                  </a:moveTo>
                  <a:lnTo>
                    <a:pt x="624297" y="1248594"/>
                  </a:lnTo>
                  <a:lnTo>
                    <a:pt x="575508" y="1246715"/>
                  </a:lnTo>
                  <a:lnTo>
                    <a:pt x="527747" y="1241173"/>
                  </a:lnTo>
                  <a:lnTo>
                    <a:pt x="481151" y="1232106"/>
                  </a:lnTo>
                  <a:lnTo>
                    <a:pt x="435860" y="1219652"/>
                  </a:lnTo>
                  <a:lnTo>
                    <a:pt x="392012" y="1203950"/>
                  </a:lnTo>
                  <a:lnTo>
                    <a:pt x="349747" y="1185139"/>
                  </a:lnTo>
                  <a:lnTo>
                    <a:pt x="309202" y="1163359"/>
                  </a:lnTo>
                  <a:lnTo>
                    <a:pt x="270517" y="1138747"/>
                  </a:lnTo>
                  <a:lnTo>
                    <a:pt x="233831" y="1111443"/>
                  </a:lnTo>
                  <a:lnTo>
                    <a:pt x="199282" y="1081585"/>
                  </a:lnTo>
                  <a:lnTo>
                    <a:pt x="167009" y="1049312"/>
                  </a:lnTo>
                  <a:lnTo>
                    <a:pt x="137151" y="1014763"/>
                  </a:lnTo>
                  <a:lnTo>
                    <a:pt x="109846" y="978076"/>
                  </a:lnTo>
                  <a:lnTo>
                    <a:pt x="85234" y="939391"/>
                  </a:lnTo>
                  <a:lnTo>
                    <a:pt x="63454" y="898847"/>
                  </a:lnTo>
                  <a:lnTo>
                    <a:pt x="44643" y="856581"/>
                  </a:lnTo>
                  <a:lnTo>
                    <a:pt x="28942" y="812733"/>
                  </a:lnTo>
                  <a:lnTo>
                    <a:pt x="16488" y="767442"/>
                  </a:lnTo>
                  <a:lnTo>
                    <a:pt x="7420" y="720847"/>
                  </a:lnTo>
                  <a:lnTo>
                    <a:pt x="1878" y="673085"/>
                  </a:lnTo>
                  <a:lnTo>
                    <a:pt x="0" y="624297"/>
                  </a:lnTo>
                  <a:lnTo>
                    <a:pt x="1878" y="575508"/>
                  </a:lnTo>
                  <a:lnTo>
                    <a:pt x="7420" y="527747"/>
                  </a:lnTo>
                  <a:lnTo>
                    <a:pt x="16488" y="481151"/>
                  </a:lnTo>
                  <a:lnTo>
                    <a:pt x="28942" y="435860"/>
                  </a:lnTo>
                  <a:lnTo>
                    <a:pt x="44643" y="392012"/>
                  </a:lnTo>
                  <a:lnTo>
                    <a:pt x="63454" y="349747"/>
                  </a:lnTo>
                  <a:lnTo>
                    <a:pt x="85234" y="309202"/>
                  </a:lnTo>
                  <a:lnTo>
                    <a:pt x="109846" y="270517"/>
                  </a:lnTo>
                  <a:lnTo>
                    <a:pt x="137151" y="233831"/>
                  </a:lnTo>
                  <a:lnTo>
                    <a:pt x="167009" y="199282"/>
                  </a:lnTo>
                  <a:lnTo>
                    <a:pt x="199282" y="167009"/>
                  </a:lnTo>
                  <a:lnTo>
                    <a:pt x="233831" y="137151"/>
                  </a:lnTo>
                  <a:lnTo>
                    <a:pt x="270517" y="109846"/>
                  </a:lnTo>
                  <a:lnTo>
                    <a:pt x="309202" y="85234"/>
                  </a:lnTo>
                  <a:lnTo>
                    <a:pt x="349747" y="63454"/>
                  </a:lnTo>
                  <a:lnTo>
                    <a:pt x="392012" y="44643"/>
                  </a:lnTo>
                  <a:lnTo>
                    <a:pt x="435860" y="28942"/>
                  </a:lnTo>
                  <a:lnTo>
                    <a:pt x="481151" y="16488"/>
                  </a:lnTo>
                  <a:lnTo>
                    <a:pt x="527747" y="7420"/>
                  </a:lnTo>
                  <a:lnTo>
                    <a:pt x="575508" y="1878"/>
                  </a:lnTo>
                  <a:lnTo>
                    <a:pt x="624297" y="0"/>
                  </a:lnTo>
                  <a:lnTo>
                    <a:pt x="4319648" y="0"/>
                  </a:lnTo>
                  <a:lnTo>
                    <a:pt x="4368436" y="1878"/>
                  </a:lnTo>
                  <a:lnTo>
                    <a:pt x="4416197" y="7420"/>
                  </a:lnTo>
                  <a:lnTo>
                    <a:pt x="4462793" y="16488"/>
                  </a:lnTo>
                  <a:lnTo>
                    <a:pt x="4508084" y="28942"/>
                  </a:lnTo>
                  <a:lnTo>
                    <a:pt x="4551932" y="44643"/>
                  </a:lnTo>
                  <a:lnTo>
                    <a:pt x="4594197" y="63454"/>
                  </a:lnTo>
                  <a:lnTo>
                    <a:pt x="4634742" y="85234"/>
                  </a:lnTo>
                  <a:lnTo>
                    <a:pt x="4673427" y="109846"/>
                  </a:lnTo>
                  <a:lnTo>
                    <a:pt x="4710113" y="137151"/>
                  </a:lnTo>
                  <a:lnTo>
                    <a:pt x="4744662" y="167009"/>
                  </a:lnTo>
                  <a:lnTo>
                    <a:pt x="4776935" y="199282"/>
                  </a:lnTo>
                  <a:lnTo>
                    <a:pt x="4806793" y="233831"/>
                  </a:lnTo>
                  <a:lnTo>
                    <a:pt x="4834097" y="270517"/>
                  </a:lnTo>
                  <a:lnTo>
                    <a:pt x="4858709" y="309202"/>
                  </a:lnTo>
                  <a:lnTo>
                    <a:pt x="4880490" y="349747"/>
                  </a:lnTo>
                  <a:lnTo>
                    <a:pt x="4899300" y="392012"/>
                  </a:lnTo>
                  <a:lnTo>
                    <a:pt x="4915002" y="435860"/>
                  </a:lnTo>
                  <a:lnTo>
                    <a:pt x="4927456" y="481151"/>
                  </a:lnTo>
                  <a:lnTo>
                    <a:pt x="4936523" y="527747"/>
                  </a:lnTo>
                  <a:lnTo>
                    <a:pt x="4942066" y="575508"/>
                  </a:lnTo>
                  <a:lnTo>
                    <a:pt x="4943944" y="624297"/>
                  </a:lnTo>
                  <a:lnTo>
                    <a:pt x="4942066" y="673085"/>
                  </a:lnTo>
                  <a:lnTo>
                    <a:pt x="4936523" y="720847"/>
                  </a:lnTo>
                  <a:lnTo>
                    <a:pt x="4927456" y="767442"/>
                  </a:lnTo>
                  <a:lnTo>
                    <a:pt x="4915002" y="812733"/>
                  </a:lnTo>
                  <a:lnTo>
                    <a:pt x="4899300" y="856581"/>
                  </a:lnTo>
                  <a:lnTo>
                    <a:pt x="4880490" y="898847"/>
                  </a:lnTo>
                  <a:lnTo>
                    <a:pt x="4858709" y="939391"/>
                  </a:lnTo>
                  <a:lnTo>
                    <a:pt x="4834097" y="978076"/>
                  </a:lnTo>
                  <a:lnTo>
                    <a:pt x="4806793" y="1014763"/>
                  </a:lnTo>
                  <a:lnTo>
                    <a:pt x="4776935" y="1049312"/>
                  </a:lnTo>
                  <a:lnTo>
                    <a:pt x="4744662" y="1081585"/>
                  </a:lnTo>
                  <a:lnTo>
                    <a:pt x="4710113" y="1111443"/>
                  </a:lnTo>
                  <a:lnTo>
                    <a:pt x="4673427" y="1138747"/>
                  </a:lnTo>
                  <a:lnTo>
                    <a:pt x="4634742" y="1163359"/>
                  </a:lnTo>
                  <a:lnTo>
                    <a:pt x="4594197" y="1185139"/>
                  </a:lnTo>
                  <a:lnTo>
                    <a:pt x="4551932" y="1203950"/>
                  </a:lnTo>
                  <a:lnTo>
                    <a:pt x="4508084" y="1219652"/>
                  </a:lnTo>
                  <a:lnTo>
                    <a:pt x="4462793" y="1232106"/>
                  </a:lnTo>
                  <a:lnTo>
                    <a:pt x="4416197" y="1241173"/>
                  </a:lnTo>
                  <a:lnTo>
                    <a:pt x="4368436" y="1246715"/>
                  </a:lnTo>
                  <a:lnTo>
                    <a:pt x="4319648" y="1248594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9717" y="5524563"/>
            <a:ext cx="44329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270" dirty="0">
                <a:solidFill>
                  <a:srgbClr val="CCDEF4"/>
                </a:solidFill>
                <a:latin typeface="Trebuchet MS"/>
                <a:cs typeface="Trebuchet MS"/>
              </a:rPr>
              <a:t>DASAR</a:t>
            </a:r>
            <a:r>
              <a:rPr sz="2600" b="1" spc="-114" dirty="0">
                <a:solidFill>
                  <a:srgbClr val="CCDEF4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CCDEF4"/>
                </a:solidFill>
                <a:latin typeface="Trebuchet MS"/>
                <a:cs typeface="Trebuchet MS"/>
              </a:rPr>
              <a:t>SISTEM</a:t>
            </a:r>
            <a:r>
              <a:rPr sz="2600" b="1" spc="-110" dirty="0">
                <a:solidFill>
                  <a:srgbClr val="CCDEF4"/>
                </a:solidFill>
                <a:latin typeface="Trebuchet MS"/>
                <a:cs typeface="Trebuchet MS"/>
              </a:rPr>
              <a:t> </a:t>
            </a:r>
            <a:r>
              <a:rPr sz="2600" b="1" spc="155" dirty="0">
                <a:solidFill>
                  <a:srgbClr val="CCDEF4"/>
                </a:solidFill>
                <a:latin typeface="Trebuchet MS"/>
                <a:cs typeface="Trebuchet MS"/>
              </a:rPr>
              <a:t>KOMPUTER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596829" y="684572"/>
            <a:ext cx="6285865" cy="8713470"/>
            <a:chOff x="10596829" y="684572"/>
            <a:chExt cx="6285865" cy="8713470"/>
          </a:xfrm>
        </p:grpSpPr>
        <p:sp>
          <p:nvSpPr>
            <p:cNvPr id="11" name="object 11"/>
            <p:cNvSpPr/>
            <p:nvPr/>
          </p:nvSpPr>
          <p:spPr>
            <a:xfrm>
              <a:off x="12078667" y="684572"/>
              <a:ext cx="4803775" cy="5967095"/>
            </a:xfrm>
            <a:custGeom>
              <a:avLst/>
              <a:gdLst/>
              <a:ahLst/>
              <a:cxnLst/>
              <a:rect l="l" t="t" r="r" b="b"/>
              <a:pathLst>
                <a:path w="4803775" h="5967095">
                  <a:moveTo>
                    <a:pt x="0" y="0"/>
                  </a:moveTo>
                  <a:lnTo>
                    <a:pt x="4803582" y="0"/>
                  </a:lnTo>
                  <a:lnTo>
                    <a:pt x="4803582" y="5966872"/>
                  </a:lnTo>
                  <a:lnTo>
                    <a:pt x="0" y="5966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E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74840" y="1856531"/>
              <a:ext cx="3676015" cy="7506334"/>
            </a:xfrm>
            <a:custGeom>
              <a:avLst/>
              <a:gdLst/>
              <a:ahLst/>
              <a:cxnLst/>
              <a:rect l="l" t="t" r="r" b="b"/>
              <a:pathLst>
                <a:path w="3676015" h="7506334">
                  <a:moveTo>
                    <a:pt x="3157600" y="7505802"/>
                  </a:moveTo>
                  <a:lnTo>
                    <a:pt x="518217" y="7505802"/>
                  </a:lnTo>
                  <a:lnTo>
                    <a:pt x="471073" y="7503682"/>
                  </a:lnTo>
                  <a:lnTo>
                    <a:pt x="425110" y="7497447"/>
                  </a:lnTo>
                  <a:lnTo>
                    <a:pt x="380511" y="7487279"/>
                  </a:lnTo>
                  <a:lnTo>
                    <a:pt x="337460" y="7473362"/>
                  </a:lnTo>
                  <a:lnTo>
                    <a:pt x="296140" y="7455879"/>
                  </a:lnTo>
                  <a:lnTo>
                    <a:pt x="256735" y="7435013"/>
                  </a:lnTo>
                  <a:lnTo>
                    <a:pt x="219428" y="7410949"/>
                  </a:lnTo>
                  <a:lnTo>
                    <a:pt x="184403" y="7383870"/>
                  </a:lnTo>
                  <a:lnTo>
                    <a:pt x="151843" y="7353958"/>
                  </a:lnTo>
                  <a:lnTo>
                    <a:pt x="121931" y="7321398"/>
                  </a:lnTo>
                  <a:lnTo>
                    <a:pt x="94852" y="7286372"/>
                  </a:lnTo>
                  <a:lnTo>
                    <a:pt x="70787" y="7249066"/>
                  </a:lnTo>
                  <a:lnTo>
                    <a:pt x="49922" y="7209661"/>
                  </a:lnTo>
                  <a:lnTo>
                    <a:pt x="32439" y="7168341"/>
                  </a:lnTo>
                  <a:lnTo>
                    <a:pt x="18522" y="7125290"/>
                  </a:lnTo>
                  <a:lnTo>
                    <a:pt x="8354" y="7080691"/>
                  </a:lnTo>
                  <a:lnTo>
                    <a:pt x="2119" y="7034728"/>
                  </a:lnTo>
                  <a:lnTo>
                    <a:pt x="0" y="6987583"/>
                  </a:lnTo>
                  <a:lnTo>
                    <a:pt x="0" y="518217"/>
                  </a:lnTo>
                  <a:lnTo>
                    <a:pt x="2119" y="471073"/>
                  </a:lnTo>
                  <a:lnTo>
                    <a:pt x="8354" y="425110"/>
                  </a:lnTo>
                  <a:lnTo>
                    <a:pt x="18522" y="380511"/>
                  </a:lnTo>
                  <a:lnTo>
                    <a:pt x="32439" y="337460"/>
                  </a:lnTo>
                  <a:lnTo>
                    <a:pt x="49922" y="296140"/>
                  </a:lnTo>
                  <a:lnTo>
                    <a:pt x="70788" y="256735"/>
                  </a:lnTo>
                  <a:lnTo>
                    <a:pt x="94852" y="219428"/>
                  </a:lnTo>
                  <a:lnTo>
                    <a:pt x="121931" y="184403"/>
                  </a:lnTo>
                  <a:lnTo>
                    <a:pt x="151843" y="151843"/>
                  </a:lnTo>
                  <a:lnTo>
                    <a:pt x="184403" y="121931"/>
                  </a:lnTo>
                  <a:lnTo>
                    <a:pt x="219428" y="94852"/>
                  </a:lnTo>
                  <a:lnTo>
                    <a:pt x="256735" y="70787"/>
                  </a:lnTo>
                  <a:lnTo>
                    <a:pt x="296140" y="49922"/>
                  </a:lnTo>
                  <a:lnTo>
                    <a:pt x="337460" y="32439"/>
                  </a:lnTo>
                  <a:lnTo>
                    <a:pt x="380512" y="18522"/>
                  </a:lnTo>
                  <a:lnTo>
                    <a:pt x="425111" y="8354"/>
                  </a:lnTo>
                  <a:lnTo>
                    <a:pt x="471077" y="2119"/>
                  </a:lnTo>
                  <a:lnTo>
                    <a:pt x="518217" y="0"/>
                  </a:lnTo>
                  <a:lnTo>
                    <a:pt x="3157604" y="0"/>
                  </a:lnTo>
                  <a:lnTo>
                    <a:pt x="3204746" y="2119"/>
                  </a:lnTo>
                  <a:lnTo>
                    <a:pt x="3250708" y="8354"/>
                  </a:lnTo>
                  <a:lnTo>
                    <a:pt x="3295307" y="18522"/>
                  </a:lnTo>
                  <a:lnTo>
                    <a:pt x="3338358" y="32439"/>
                  </a:lnTo>
                  <a:lnTo>
                    <a:pt x="3379677" y="49922"/>
                  </a:lnTo>
                  <a:lnTo>
                    <a:pt x="3419082" y="70788"/>
                  </a:lnTo>
                  <a:lnTo>
                    <a:pt x="3456389" y="94852"/>
                  </a:lnTo>
                  <a:lnTo>
                    <a:pt x="3491414" y="121931"/>
                  </a:lnTo>
                  <a:lnTo>
                    <a:pt x="3523975" y="151843"/>
                  </a:lnTo>
                  <a:lnTo>
                    <a:pt x="3553886" y="184403"/>
                  </a:lnTo>
                  <a:lnTo>
                    <a:pt x="3559229" y="191313"/>
                  </a:lnTo>
                  <a:lnTo>
                    <a:pt x="499643" y="191313"/>
                  </a:lnTo>
                  <a:lnTo>
                    <a:pt x="449989" y="195331"/>
                  </a:lnTo>
                  <a:lnTo>
                    <a:pt x="402864" y="206960"/>
                  </a:lnTo>
                  <a:lnTo>
                    <a:pt x="358905" y="225566"/>
                  </a:lnTo>
                  <a:lnTo>
                    <a:pt x="318746" y="250513"/>
                  </a:lnTo>
                  <a:lnTo>
                    <a:pt x="283022" y="281166"/>
                  </a:lnTo>
                  <a:lnTo>
                    <a:pt x="252370" y="316889"/>
                  </a:lnTo>
                  <a:lnTo>
                    <a:pt x="227423" y="357048"/>
                  </a:lnTo>
                  <a:lnTo>
                    <a:pt x="208817" y="401008"/>
                  </a:lnTo>
                  <a:lnTo>
                    <a:pt x="197188" y="448132"/>
                  </a:lnTo>
                  <a:lnTo>
                    <a:pt x="193170" y="497786"/>
                  </a:lnTo>
                  <a:lnTo>
                    <a:pt x="193170" y="7017303"/>
                  </a:lnTo>
                  <a:lnTo>
                    <a:pt x="197188" y="7066957"/>
                  </a:lnTo>
                  <a:lnTo>
                    <a:pt x="208817" y="7114081"/>
                  </a:lnTo>
                  <a:lnTo>
                    <a:pt x="227423" y="7158041"/>
                  </a:lnTo>
                  <a:lnTo>
                    <a:pt x="252370" y="7198200"/>
                  </a:lnTo>
                  <a:lnTo>
                    <a:pt x="283022" y="7233923"/>
                  </a:lnTo>
                  <a:lnTo>
                    <a:pt x="318746" y="7264576"/>
                  </a:lnTo>
                  <a:lnTo>
                    <a:pt x="358905" y="7289523"/>
                  </a:lnTo>
                  <a:lnTo>
                    <a:pt x="402864" y="7308129"/>
                  </a:lnTo>
                  <a:lnTo>
                    <a:pt x="449989" y="7319758"/>
                  </a:lnTo>
                  <a:lnTo>
                    <a:pt x="499643" y="7323776"/>
                  </a:lnTo>
                  <a:lnTo>
                    <a:pt x="3551701" y="7323776"/>
                  </a:lnTo>
                  <a:lnTo>
                    <a:pt x="3523974" y="7353958"/>
                  </a:lnTo>
                  <a:lnTo>
                    <a:pt x="3491414" y="7383870"/>
                  </a:lnTo>
                  <a:lnTo>
                    <a:pt x="3456389" y="7410949"/>
                  </a:lnTo>
                  <a:lnTo>
                    <a:pt x="3419082" y="7435013"/>
                  </a:lnTo>
                  <a:lnTo>
                    <a:pt x="3379677" y="7455879"/>
                  </a:lnTo>
                  <a:lnTo>
                    <a:pt x="3338357" y="7473362"/>
                  </a:lnTo>
                  <a:lnTo>
                    <a:pt x="3295306" y="7487279"/>
                  </a:lnTo>
                  <a:lnTo>
                    <a:pt x="3250707" y="7497447"/>
                  </a:lnTo>
                  <a:lnTo>
                    <a:pt x="3204744" y="7503682"/>
                  </a:lnTo>
                  <a:lnTo>
                    <a:pt x="3157600" y="7505802"/>
                  </a:lnTo>
                  <a:close/>
                </a:path>
                <a:path w="3676015" h="7506334">
                  <a:moveTo>
                    <a:pt x="2607805" y="447636"/>
                  </a:moveTo>
                  <a:lnTo>
                    <a:pt x="1071726" y="447636"/>
                  </a:lnTo>
                  <a:lnTo>
                    <a:pt x="1026039" y="441419"/>
                  </a:lnTo>
                  <a:lnTo>
                    <a:pt x="984840" y="423903"/>
                  </a:lnTo>
                  <a:lnTo>
                    <a:pt x="949833" y="396789"/>
                  </a:lnTo>
                  <a:lnTo>
                    <a:pt x="922720" y="361782"/>
                  </a:lnTo>
                  <a:lnTo>
                    <a:pt x="905204" y="320584"/>
                  </a:lnTo>
                  <a:lnTo>
                    <a:pt x="898987" y="274897"/>
                  </a:lnTo>
                  <a:lnTo>
                    <a:pt x="898987" y="191313"/>
                  </a:lnTo>
                  <a:lnTo>
                    <a:pt x="2780546" y="191313"/>
                  </a:lnTo>
                  <a:lnTo>
                    <a:pt x="2780546" y="237748"/>
                  </a:lnTo>
                  <a:lnTo>
                    <a:pt x="2279044" y="237748"/>
                  </a:lnTo>
                  <a:lnTo>
                    <a:pt x="2261602" y="241347"/>
                  </a:lnTo>
                  <a:lnTo>
                    <a:pt x="2246771" y="251215"/>
                  </a:lnTo>
                  <a:lnTo>
                    <a:pt x="2245798" y="252608"/>
                  </a:lnTo>
                  <a:lnTo>
                    <a:pt x="1593659" y="252608"/>
                  </a:lnTo>
                  <a:lnTo>
                    <a:pt x="1581673" y="254929"/>
                  </a:lnTo>
                  <a:lnTo>
                    <a:pt x="1571602" y="261430"/>
                  </a:lnTo>
                  <a:lnTo>
                    <a:pt x="1564666" y="271414"/>
                  </a:lnTo>
                  <a:lnTo>
                    <a:pt x="1562083" y="284184"/>
                  </a:lnTo>
                  <a:lnTo>
                    <a:pt x="1564666" y="296953"/>
                  </a:lnTo>
                  <a:lnTo>
                    <a:pt x="1571602" y="306937"/>
                  </a:lnTo>
                  <a:lnTo>
                    <a:pt x="1581673" y="313438"/>
                  </a:lnTo>
                  <a:lnTo>
                    <a:pt x="1593659" y="315760"/>
                  </a:lnTo>
                  <a:lnTo>
                    <a:pt x="2245143" y="315760"/>
                  </a:lnTo>
                  <a:lnTo>
                    <a:pt x="2246075" y="317153"/>
                  </a:lnTo>
                  <a:lnTo>
                    <a:pt x="2260818" y="327020"/>
                  </a:lnTo>
                  <a:lnTo>
                    <a:pt x="2279044" y="330619"/>
                  </a:lnTo>
                  <a:lnTo>
                    <a:pt x="2770062" y="330619"/>
                  </a:lnTo>
                  <a:lnTo>
                    <a:pt x="2756812" y="361782"/>
                  </a:lnTo>
                  <a:lnTo>
                    <a:pt x="2729699" y="396790"/>
                  </a:lnTo>
                  <a:lnTo>
                    <a:pt x="2694692" y="423903"/>
                  </a:lnTo>
                  <a:lnTo>
                    <a:pt x="2653493" y="441419"/>
                  </a:lnTo>
                  <a:lnTo>
                    <a:pt x="2607805" y="447636"/>
                  </a:lnTo>
                  <a:close/>
                </a:path>
                <a:path w="3676015" h="7506334">
                  <a:moveTo>
                    <a:pt x="3551701" y="7323776"/>
                  </a:moveTo>
                  <a:lnTo>
                    <a:pt x="3179889" y="7323776"/>
                  </a:lnTo>
                  <a:lnTo>
                    <a:pt x="3229543" y="7319758"/>
                  </a:lnTo>
                  <a:lnTo>
                    <a:pt x="3276668" y="7308129"/>
                  </a:lnTo>
                  <a:lnTo>
                    <a:pt x="3320627" y="7289523"/>
                  </a:lnTo>
                  <a:lnTo>
                    <a:pt x="3360786" y="7264576"/>
                  </a:lnTo>
                  <a:lnTo>
                    <a:pt x="3396510" y="7233923"/>
                  </a:lnTo>
                  <a:lnTo>
                    <a:pt x="3427163" y="7198200"/>
                  </a:lnTo>
                  <a:lnTo>
                    <a:pt x="3452109" y="7158041"/>
                  </a:lnTo>
                  <a:lnTo>
                    <a:pt x="3470715" y="7114081"/>
                  </a:lnTo>
                  <a:lnTo>
                    <a:pt x="3482344" y="7066957"/>
                  </a:lnTo>
                  <a:lnTo>
                    <a:pt x="3486362" y="7017303"/>
                  </a:lnTo>
                  <a:lnTo>
                    <a:pt x="3484504" y="7017303"/>
                  </a:lnTo>
                  <a:lnTo>
                    <a:pt x="3484504" y="497786"/>
                  </a:lnTo>
                  <a:lnTo>
                    <a:pt x="3480487" y="448132"/>
                  </a:lnTo>
                  <a:lnTo>
                    <a:pt x="3468857" y="401008"/>
                  </a:lnTo>
                  <a:lnTo>
                    <a:pt x="3450252" y="357048"/>
                  </a:lnTo>
                  <a:lnTo>
                    <a:pt x="3425305" y="316889"/>
                  </a:lnTo>
                  <a:lnTo>
                    <a:pt x="3394652" y="281166"/>
                  </a:lnTo>
                  <a:lnTo>
                    <a:pt x="3358928" y="250513"/>
                  </a:lnTo>
                  <a:lnTo>
                    <a:pt x="3318769" y="225566"/>
                  </a:lnTo>
                  <a:lnTo>
                    <a:pt x="3274810" y="206960"/>
                  </a:lnTo>
                  <a:lnTo>
                    <a:pt x="3227686" y="195331"/>
                  </a:lnTo>
                  <a:lnTo>
                    <a:pt x="3178031" y="191313"/>
                  </a:lnTo>
                  <a:lnTo>
                    <a:pt x="3559229" y="191313"/>
                  </a:lnTo>
                  <a:lnTo>
                    <a:pt x="3605030" y="256735"/>
                  </a:lnTo>
                  <a:lnTo>
                    <a:pt x="3625896" y="296140"/>
                  </a:lnTo>
                  <a:lnTo>
                    <a:pt x="3643379" y="337460"/>
                  </a:lnTo>
                  <a:lnTo>
                    <a:pt x="3657296" y="380511"/>
                  </a:lnTo>
                  <a:lnTo>
                    <a:pt x="3667464" y="425110"/>
                  </a:lnTo>
                  <a:lnTo>
                    <a:pt x="3673699" y="471073"/>
                  </a:lnTo>
                  <a:lnTo>
                    <a:pt x="3675818" y="518217"/>
                  </a:lnTo>
                  <a:lnTo>
                    <a:pt x="3675818" y="6987583"/>
                  </a:lnTo>
                  <a:lnTo>
                    <a:pt x="3673699" y="7034728"/>
                  </a:lnTo>
                  <a:lnTo>
                    <a:pt x="3667464" y="7080691"/>
                  </a:lnTo>
                  <a:lnTo>
                    <a:pt x="3657296" y="7125290"/>
                  </a:lnTo>
                  <a:lnTo>
                    <a:pt x="3643378" y="7168341"/>
                  </a:lnTo>
                  <a:lnTo>
                    <a:pt x="3625895" y="7209661"/>
                  </a:lnTo>
                  <a:lnTo>
                    <a:pt x="3605030" y="7249066"/>
                  </a:lnTo>
                  <a:lnTo>
                    <a:pt x="3580966" y="7286372"/>
                  </a:lnTo>
                  <a:lnTo>
                    <a:pt x="3553886" y="7321398"/>
                  </a:lnTo>
                  <a:lnTo>
                    <a:pt x="3551701" y="7323776"/>
                  </a:lnTo>
                  <a:close/>
                </a:path>
                <a:path w="3676015" h="7506334">
                  <a:moveTo>
                    <a:pt x="2770062" y="330619"/>
                  </a:moveTo>
                  <a:lnTo>
                    <a:pt x="2279044" y="330619"/>
                  </a:lnTo>
                  <a:lnTo>
                    <a:pt x="2297270" y="327020"/>
                  </a:lnTo>
                  <a:lnTo>
                    <a:pt x="2312013" y="317153"/>
                  </a:lnTo>
                  <a:lnTo>
                    <a:pt x="2321881" y="302409"/>
                  </a:lnTo>
                  <a:lnTo>
                    <a:pt x="2325480" y="284183"/>
                  </a:lnTo>
                  <a:lnTo>
                    <a:pt x="2321881" y="265958"/>
                  </a:lnTo>
                  <a:lnTo>
                    <a:pt x="2312013" y="251214"/>
                  </a:lnTo>
                  <a:lnTo>
                    <a:pt x="2297269" y="241347"/>
                  </a:lnTo>
                  <a:lnTo>
                    <a:pt x="2279044" y="237748"/>
                  </a:lnTo>
                  <a:lnTo>
                    <a:pt x="2780546" y="237748"/>
                  </a:lnTo>
                  <a:lnTo>
                    <a:pt x="2780546" y="274897"/>
                  </a:lnTo>
                  <a:lnTo>
                    <a:pt x="2774329" y="320584"/>
                  </a:lnTo>
                  <a:lnTo>
                    <a:pt x="2770062" y="330619"/>
                  </a:lnTo>
                  <a:close/>
                </a:path>
                <a:path w="3676015" h="7506334">
                  <a:moveTo>
                    <a:pt x="2245143" y="315760"/>
                  </a:moveTo>
                  <a:lnTo>
                    <a:pt x="2039438" y="315760"/>
                  </a:lnTo>
                  <a:lnTo>
                    <a:pt x="2051424" y="313438"/>
                  </a:lnTo>
                  <a:lnTo>
                    <a:pt x="2061494" y="306937"/>
                  </a:lnTo>
                  <a:lnTo>
                    <a:pt x="2068431" y="296953"/>
                  </a:lnTo>
                  <a:lnTo>
                    <a:pt x="2071013" y="284183"/>
                  </a:lnTo>
                  <a:lnTo>
                    <a:pt x="2068431" y="271414"/>
                  </a:lnTo>
                  <a:lnTo>
                    <a:pt x="2061494" y="261430"/>
                  </a:lnTo>
                  <a:lnTo>
                    <a:pt x="2051424" y="254929"/>
                  </a:lnTo>
                  <a:lnTo>
                    <a:pt x="2039438" y="252608"/>
                  </a:lnTo>
                  <a:lnTo>
                    <a:pt x="2245798" y="252608"/>
                  </a:lnTo>
                  <a:lnTo>
                    <a:pt x="2236468" y="265958"/>
                  </a:lnTo>
                  <a:lnTo>
                    <a:pt x="2232608" y="284184"/>
                  </a:lnTo>
                  <a:lnTo>
                    <a:pt x="2236207" y="302409"/>
                  </a:lnTo>
                  <a:lnTo>
                    <a:pt x="2245143" y="315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8011" y="2047844"/>
              <a:ext cx="3291333" cy="71324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236924" y="2109139"/>
              <a:ext cx="509270" cy="63500"/>
            </a:xfrm>
            <a:custGeom>
              <a:avLst/>
              <a:gdLst/>
              <a:ahLst/>
              <a:cxnLst/>
              <a:rect l="l" t="t" r="r" b="b"/>
              <a:pathLst>
                <a:path w="509270" h="63500">
                  <a:moveTo>
                    <a:pt x="477355" y="63152"/>
                  </a:moveTo>
                  <a:lnTo>
                    <a:pt x="31576" y="63152"/>
                  </a:lnTo>
                  <a:lnTo>
                    <a:pt x="19590" y="60830"/>
                  </a:lnTo>
                  <a:lnTo>
                    <a:pt x="9519" y="54329"/>
                  </a:lnTo>
                  <a:lnTo>
                    <a:pt x="2583" y="44345"/>
                  </a:lnTo>
                  <a:lnTo>
                    <a:pt x="0" y="31576"/>
                  </a:lnTo>
                  <a:lnTo>
                    <a:pt x="2582" y="18806"/>
                  </a:lnTo>
                  <a:lnTo>
                    <a:pt x="9519" y="8822"/>
                  </a:lnTo>
                  <a:lnTo>
                    <a:pt x="19589" y="2321"/>
                  </a:lnTo>
                  <a:lnTo>
                    <a:pt x="31576" y="0"/>
                  </a:lnTo>
                  <a:lnTo>
                    <a:pt x="477355" y="0"/>
                  </a:lnTo>
                  <a:lnTo>
                    <a:pt x="489340" y="2321"/>
                  </a:lnTo>
                  <a:lnTo>
                    <a:pt x="499411" y="8822"/>
                  </a:lnTo>
                  <a:lnTo>
                    <a:pt x="506347" y="18806"/>
                  </a:lnTo>
                  <a:lnTo>
                    <a:pt x="508930" y="31576"/>
                  </a:lnTo>
                  <a:lnTo>
                    <a:pt x="506347" y="44345"/>
                  </a:lnTo>
                  <a:lnTo>
                    <a:pt x="499411" y="54329"/>
                  </a:lnTo>
                  <a:lnTo>
                    <a:pt x="489340" y="60830"/>
                  </a:lnTo>
                  <a:lnTo>
                    <a:pt x="477355" y="63152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07417" y="2094280"/>
              <a:ext cx="92934" cy="928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596829" y="2822396"/>
              <a:ext cx="3826510" cy="1794510"/>
            </a:xfrm>
            <a:custGeom>
              <a:avLst/>
              <a:gdLst/>
              <a:ahLst/>
              <a:cxnLst/>
              <a:rect l="l" t="t" r="r" b="b"/>
              <a:pathLst>
                <a:path w="3826509" h="1794510">
                  <a:moveTo>
                    <a:pt x="40855" y="1229601"/>
                  </a:moveTo>
                  <a:lnTo>
                    <a:pt x="25069" y="1232852"/>
                  </a:lnTo>
                  <a:lnTo>
                    <a:pt x="12065" y="1241679"/>
                  </a:lnTo>
                  <a:lnTo>
                    <a:pt x="3238" y="1254671"/>
                  </a:lnTo>
                  <a:lnTo>
                    <a:pt x="0" y="1270469"/>
                  </a:lnTo>
                  <a:lnTo>
                    <a:pt x="0" y="1753387"/>
                  </a:lnTo>
                  <a:lnTo>
                    <a:pt x="3238" y="1769186"/>
                  </a:lnTo>
                  <a:lnTo>
                    <a:pt x="12065" y="1782178"/>
                  </a:lnTo>
                  <a:lnTo>
                    <a:pt x="25069" y="1791004"/>
                  </a:lnTo>
                  <a:lnTo>
                    <a:pt x="40855" y="1794256"/>
                  </a:lnTo>
                  <a:lnTo>
                    <a:pt x="40855" y="1229601"/>
                  </a:lnTo>
                  <a:close/>
                </a:path>
                <a:path w="3826509" h="1794510">
                  <a:moveTo>
                    <a:pt x="40855" y="544220"/>
                  </a:moveTo>
                  <a:lnTo>
                    <a:pt x="25069" y="547179"/>
                  </a:lnTo>
                  <a:lnTo>
                    <a:pt x="12065" y="555358"/>
                  </a:lnTo>
                  <a:lnTo>
                    <a:pt x="3238" y="567728"/>
                  </a:lnTo>
                  <a:lnTo>
                    <a:pt x="0" y="583222"/>
                  </a:lnTo>
                  <a:lnTo>
                    <a:pt x="0" y="1066152"/>
                  </a:lnTo>
                  <a:lnTo>
                    <a:pt x="3238" y="1081938"/>
                  </a:lnTo>
                  <a:lnTo>
                    <a:pt x="12065" y="1094943"/>
                  </a:lnTo>
                  <a:lnTo>
                    <a:pt x="25069" y="1103757"/>
                  </a:lnTo>
                  <a:lnTo>
                    <a:pt x="40855" y="1107008"/>
                  </a:lnTo>
                  <a:lnTo>
                    <a:pt x="40855" y="544220"/>
                  </a:lnTo>
                  <a:close/>
                </a:path>
                <a:path w="3826509" h="1794510">
                  <a:moveTo>
                    <a:pt x="40855" y="0"/>
                  </a:moveTo>
                  <a:lnTo>
                    <a:pt x="25069" y="2959"/>
                  </a:lnTo>
                  <a:lnTo>
                    <a:pt x="12065" y="11137"/>
                  </a:lnTo>
                  <a:lnTo>
                    <a:pt x="3238" y="23507"/>
                  </a:lnTo>
                  <a:lnTo>
                    <a:pt x="0" y="39001"/>
                  </a:lnTo>
                  <a:lnTo>
                    <a:pt x="0" y="271183"/>
                  </a:lnTo>
                  <a:lnTo>
                    <a:pt x="3238" y="286969"/>
                  </a:lnTo>
                  <a:lnTo>
                    <a:pt x="12065" y="299961"/>
                  </a:lnTo>
                  <a:lnTo>
                    <a:pt x="25069" y="308787"/>
                  </a:lnTo>
                  <a:lnTo>
                    <a:pt x="40855" y="312039"/>
                  </a:lnTo>
                  <a:lnTo>
                    <a:pt x="40855" y="0"/>
                  </a:lnTo>
                  <a:close/>
                </a:path>
                <a:path w="3826509" h="1794510">
                  <a:moveTo>
                    <a:pt x="3826268" y="751611"/>
                  </a:moveTo>
                  <a:lnTo>
                    <a:pt x="3819766" y="742035"/>
                  </a:lnTo>
                  <a:lnTo>
                    <a:pt x="3806761" y="733209"/>
                  </a:lnTo>
                  <a:lnTo>
                    <a:pt x="3790975" y="729957"/>
                  </a:lnTo>
                  <a:lnTo>
                    <a:pt x="3790975" y="1634515"/>
                  </a:lnTo>
                  <a:lnTo>
                    <a:pt x="3806761" y="1631264"/>
                  </a:lnTo>
                  <a:lnTo>
                    <a:pt x="3819766" y="1622450"/>
                  </a:lnTo>
                  <a:lnTo>
                    <a:pt x="3826268" y="1612861"/>
                  </a:lnTo>
                  <a:lnTo>
                    <a:pt x="3826268" y="75161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37692" y="1819383"/>
              <a:ext cx="3750310" cy="7578725"/>
            </a:xfrm>
            <a:custGeom>
              <a:avLst/>
              <a:gdLst/>
              <a:ahLst/>
              <a:cxnLst/>
              <a:rect l="l" t="t" r="r" b="b"/>
              <a:pathLst>
                <a:path w="3750309" h="7578725">
                  <a:moveTo>
                    <a:pt x="3238336" y="7578241"/>
                  </a:moveTo>
                  <a:lnTo>
                    <a:pt x="511778" y="7578241"/>
                  </a:lnTo>
                  <a:lnTo>
                    <a:pt x="507482" y="7578057"/>
                  </a:lnTo>
                  <a:lnTo>
                    <a:pt x="460722" y="7572048"/>
                  </a:lnTo>
                  <a:lnTo>
                    <a:pt x="415254" y="7562236"/>
                  </a:lnTo>
                  <a:lnTo>
                    <a:pt x="371245" y="7548789"/>
                  </a:lnTo>
                  <a:lnTo>
                    <a:pt x="328863" y="7531875"/>
                  </a:lnTo>
                  <a:lnTo>
                    <a:pt x="288274" y="7511662"/>
                  </a:lnTo>
                  <a:lnTo>
                    <a:pt x="249646" y="7488315"/>
                  </a:lnTo>
                  <a:lnTo>
                    <a:pt x="213147" y="7462003"/>
                  </a:lnTo>
                  <a:lnTo>
                    <a:pt x="178944" y="7432894"/>
                  </a:lnTo>
                  <a:lnTo>
                    <a:pt x="147204" y="7401154"/>
                  </a:lnTo>
                  <a:lnTo>
                    <a:pt x="118094" y="7366950"/>
                  </a:lnTo>
                  <a:lnTo>
                    <a:pt x="91782" y="7330451"/>
                  </a:lnTo>
                  <a:lnTo>
                    <a:pt x="68436" y="7291824"/>
                  </a:lnTo>
                  <a:lnTo>
                    <a:pt x="48222" y="7251235"/>
                  </a:lnTo>
                  <a:lnTo>
                    <a:pt x="31308" y="7208852"/>
                  </a:lnTo>
                  <a:lnTo>
                    <a:pt x="17862" y="7164843"/>
                  </a:lnTo>
                  <a:lnTo>
                    <a:pt x="8050" y="7119375"/>
                  </a:lnTo>
                  <a:lnTo>
                    <a:pt x="2040" y="7072616"/>
                  </a:lnTo>
                  <a:lnTo>
                    <a:pt x="79" y="7026589"/>
                  </a:lnTo>
                  <a:lnTo>
                    <a:pt x="0" y="555366"/>
                  </a:lnTo>
                  <a:lnTo>
                    <a:pt x="696" y="527243"/>
                  </a:lnTo>
                  <a:lnTo>
                    <a:pt x="6268" y="470999"/>
                  </a:lnTo>
                  <a:lnTo>
                    <a:pt x="13959" y="430281"/>
                  </a:lnTo>
                  <a:lnTo>
                    <a:pt x="24145" y="390056"/>
                  </a:lnTo>
                  <a:lnTo>
                    <a:pt x="38541" y="351979"/>
                  </a:lnTo>
                  <a:lnTo>
                    <a:pt x="55722" y="313902"/>
                  </a:lnTo>
                  <a:lnTo>
                    <a:pt x="74789" y="278902"/>
                  </a:lnTo>
                  <a:lnTo>
                    <a:pt x="95888" y="245178"/>
                  </a:lnTo>
                  <a:lnTo>
                    <a:pt x="123227" y="206521"/>
                  </a:lnTo>
                  <a:lnTo>
                    <a:pt x="149579" y="175873"/>
                  </a:lnTo>
                  <a:lnTo>
                    <a:pt x="173203" y="152946"/>
                  </a:lnTo>
                  <a:lnTo>
                    <a:pt x="192706" y="134952"/>
                  </a:lnTo>
                  <a:lnTo>
                    <a:pt x="239333" y="98479"/>
                  </a:lnTo>
                  <a:lnTo>
                    <a:pt x="278756" y="73658"/>
                  </a:lnTo>
                  <a:lnTo>
                    <a:pt x="320487" y="52058"/>
                  </a:lnTo>
                  <a:lnTo>
                    <a:pt x="364285" y="33897"/>
                  </a:lnTo>
                  <a:lnTo>
                    <a:pt x="409911" y="19393"/>
                  </a:lnTo>
                  <a:lnTo>
                    <a:pt x="457126" y="8764"/>
                  </a:lnTo>
                  <a:lnTo>
                    <a:pt x="505691" y="2227"/>
                  </a:lnTo>
                  <a:lnTo>
                    <a:pt x="555366" y="0"/>
                  </a:lnTo>
                  <a:lnTo>
                    <a:pt x="3196606" y="0"/>
                  </a:lnTo>
                  <a:lnTo>
                    <a:pt x="3246204" y="2151"/>
                  </a:lnTo>
                  <a:lnTo>
                    <a:pt x="3294584" y="8503"/>
                  </a:lnTo>
                  <a:lnTo>
                    <a:pt x="3341571" y="18904"/>
                  </a:lnTo>
                  <a:lnTo>
                    <a:pt x="3386990" y="33201"/>
                  </a:lnTo>
                  <a:lnTo>
                    <a:pt x="3396546" y="37148"/>
                  </a:lnTo>
                  <a:lnTo>
                    <a:pt x="555366" y="37148"/>
                  </a:lnTo>
                  <a:lnTo>
                    <a:pt x="508226" y="39267"/>
                  </a:lnTo>
                  <a:lnTo>
                    <a:pt x="462266" y="45505"/>
                  </a:lnTo>
                  <a:lnTo>
                    <a:pt x="417670" y="55679"/>
                  </a:lnTo>
                  <a:lnTo>
                    <a:pt x="374623" y="69608"/>
                  </a:lnTo>
                  <a:lnTo>
                    <a:pt x="333307" y="87110"/>
                  </a:lnTo>
                  <a:lnTo>
                    <a:pt x="293883" y="108005"/>
                  </a:lnTo>
                  <a:lnTo>
                    <a:pt x="256577" y="132109"/>
                  </a:lnTo>
                  <a:lnTo>
                    <a:pt x="221551" y="159243"/>
                  </a:lnTo>
                  <a:lnTo>
                    <a:pt x="188991" y="189223"/>
                  </a:lnTo>
                  <a:lnTo>
                    <a:pt x="159080" y="221870"/>
                  </a:lnTo>
                  <a:lnTo>
                    <a:pt x="132000" y="257000"/>
                  </a:lnTo>
                  <a:lnTo>
                    <a:pt x="107936" y="294434"/>
                  </a:lnTo>
                  <a:lnTo>
                    <a:pt x="87071" y="333988"/>
                  </a:lnTo>
                  <a:lnTo>
                    <a:pt x="69588" y="375482"/>
                  </a:lnTo>
                  <a:lnTo>
                    <a:pt x="55670" y="418734"/>
                  </a:lnTo>
                  <a:lnTo>
                    <a:pt x="45502" y="463563"/>
                  </a:lnTo>
                  <a:lnTo>
                    <a:pt x="39267" y="509786"/>
                  </a:lnTo>
                  <a:lnTo>
                    <a:pt x="37231" y="555366"/>
                  </a:lnTo>
                  <a:lnTo>
                    <a:pt x="37148" y="7026589"/>
                  </a:lnTo>
                  <a:lnTo>
                    <a:pt x="39267" y="7073733"/>
                  </a:lnTo>
                  <a:lnTo>
                    <a:pt x="45502" y="7119697"/>
                  </a:lnTo>
                  <a:lnTo>
                    <a:pt x="55670" y="7164296"/>
                  </a:lnTo>
                  <a:lnTo>
                    <a:pt x="69588" y="7207347"/>
                  </a:lnTo>
                  <a:lnTo>
                    <a:pt x="87071" y="7248667"/>
                  </a:lnTo>
                  <a:lnTo>
                    <a:pt x="107936" y="7288072"/>
                  </a:lnTo>
                  <a:lnTo>
                    <a:pt x="132000" y="7325378"/>
                  </a:lnTo>
                  <a:lnTo>
                    <a:pt x="159080" y="7360404"/>
                  </a:lnTo>
                  <a:lnTo>
                    <a:pt x="188991" y="7392964"/>
                  </a:lnTo>
                  <a:lnTo>
                    <a:pt x="221551" y="7422875"/>
                  </a:lnTo>
                  <a:lnTo>
                    <a:pt x="256577" y="7449955"/>
                  </a:lnTo>
                  <a:lnTo>
                    <a:pt x="293883" y="7474019"/>
                  </a:lnTo>
                  <a:lnTo>
                    <a:pt x="333288" y="7494885"/>
                  </a:lnTo>
                  <a:lnTo>
                    <a:pt x="374608" y="7512368"/>
                  </a:lnTo>
                  <a:lnTo>
                    <a:pt x="417659" y="7526285"/>
                  </a:lnTo>
                  <a:lnTo>
                    <a:pt x="462258" y="7536453"/>
                  </a:lnTo>
                  <a:lnTo>
                    <a:pt x="508222" y="7542688"/>
                  </a:lnTo>
                  <a:lnTo>
                    <a:pt x="555366" y="7544807"/>
                  </a:lnTo>
                  <a:lnTo>
                    <a:pt x="3388847" y="7544807"/>
                  </a:lnTo>
                  <a:lnTo>
                    <a:pt x="3378869" y="7548789"/>
                  </a:lnTo>
                  <a:lnTo>
                    <a:pt x="3334860" y="7562236"/>
                  </a:lnTo>
                  <a:lnTo>
                    <a:pt x="3289392" y="7572048"/>
                  </a:lnTo>
                  <a:lnTo>
                    <a:pt x="3242633" y="7578057"/>
                  </a:lnTo>
                  <a:lnTo>
                    <a:pt x="3238336" y="7578241"/>
                  </a:lnTo>
                  <a:close/>
                </a:path>
                <a:path w="3750309" h="7578725">
                  <a:moveTo>
                    <a:pt x="3388847" y="7544807"/>
                  </a:moveTo>
                  <a:lnTo>
                    <a:pt x="3194749" y="7544807"/>
                  </a:lnTo>
                  <a:lnTo>
                    <a:pt x="3241893" y="7542688"/>
                  </a:lnTo>
                  <a:lnTo>
                    <a:pt x="3287856" y="7536453"/>
                  </a:lnTo>
                  <a:lnTo>
                    <a:pt x="3332455" y="7526285"/>
                  </a:lnTo>
                  <a:lnTo>
                    <a:pt x="3375506" y="7512368"/>
                  </a:lnTo>
                  <a:lnTo>
                    <a:pt x="3416826" y="7494885"/>
                  </a:lnTo>
                  <a:lnTo>
                    <a:pt x="3456231" y="7474019"/>
                  </a:lnTo>
                  <a:lnTo>
                    <a:pt x="3493538" y="7449955"/>
                  </a:lnTo>
                  <a:lnTo>
                    <a:pt x="3528563" y="7422875"/>
                  </a:lnTo>
                  <a:lnTo>
                    <a:pt x="3561123" y="7392964"/>
                  </a:lnTo>
                  <a:lnTo>
                    <a:pt x="3591035" y="7360404"/>
                  </a:lnTo>
                  <a:lnTo>
                    <a:pt x="3618115" y="7325378"/>
                  </a:lnTo>
                  <a:lnTo>
                    <a:pt x="3642179" y="7288072"/>
                  </a:lnTo>
                  <a:lnTo>
                    <a:pt x="3663044" y="7248667"/>
                  </a:lnTo>
                  <a:lnTo>
                    <a:pt x="3680527" y="7207347"/>
                  </a:lnTo>
                  <a:lnTo>
                    <a:pt x="3694444" y="7164296"/>
                  </a:lnTo>
                  <a:lnTo>
                    <a:pt x="3704612" y="7119697"/>
                  </a:lnTo>
                  <a:lnTo>
                    <a:pt x="3710848" y="7073733"/>
                  </a:lnTo>
                  <a:lnTo>
                    <a:pt x="3712967" y="7026589"/>
                  </a:lnTo>
                  <a:lnTo>
                    <a:pt x="3712967" y="555366"/>
                  </a:lnTo>
                  <a:lnTo>
                    <a:pt x="3710848" y="508222"/>
                  </a:lnTo>
                  <a:lnTo>
                    <a:pt x="3704612" y="462258"/>
                  </a:lnTo>
                  <a:lnTo>
                    <a:pt x="3694444" y="417659"/>
                  </a:lnTo>
                  <a:lnTo>
                    <a:pt x="3680527" y="374608"/>
                  </a:lnTo>
                  <a:lnTo>
                    <a:pt x="3663044" y="333288"/>
                  </a:lnTo>
                  <a:lnTo>
                    <a:pt x="3642179" y="293883"/>
                  </a:lnTo>
                  <a:lnTo>
                    <a:pt x="3618115" y="256577"/>
                  </a:lnTo>
                  <a:lnTo>
                    <a:pt x="3591035" y="221551"/>
                  </a:lnTo>
                  <a:lnTo>
                    <a:pt x="3561123" y="188991"/>
                  </a:lnTo>
                  <a:lnTo>
                    <a:pt x="3528563" y="159080"/>
                  </a:lnTo>
                  <a:lnTo>
                    <a:pt x="3493538" y="132000"/>
                  </a:lnTo>
                  <a:lnTo>
                    <a:pt x="3456338" y="108005"/>
                  </a:lnTo>
                  <a:lnTo>
                    <a:pt x="3416807" y="87070"/>
                  </a:lnTo>
                  <a:lnTo>
                    <a:pt x="3375491" y="69587"/>
                  </a:lnTo>
                  <a:lnTo>
                    <a:pt x="3332444" y="55670"/>
                  </a:lnTo>
                  <a:lnTo>
                    <a:pt x="3287849" y="45502"/>
                  </a:lnTo>
                  <a:lnTo>
                    <a:pt x="3241888" y="39267"/>
                  </a:lnTo>
                  <a:lnTo>
                    <a:pt x="3194749" y="37148"/>
                  </a:lnTo>
                  <a:lnTo>
                    <a:pt x="3396546" y="37148"/>
                  </a:lnTo>
                  <a:lnTo>
                    <a:pt x="3472431" y="72874"/>
                  </a:lnTo>
                  <a:lnTo>
                    <a:pt x="3512105" y="97945"/>
                  </a:lnTo>
                  <a:lnTo>
                    <a:pt x="3549515" y="126304"/>
                  </a:lnTo>
                  <a:lnTo>
                    <a:pt x="3578768" y="152162"/>
                  </a:lnTo>
                  <a:lnTo>
                    <a:pt x="3615220" y="191545"/>
                  </a:lnTo>
                  <a:lnTo>
                    <a:pt x="3640528" y="222889"/>
                  </a:lnTo>
                  <a:lnTo>
                    <a:pt x="3663251" y="256322"/>
                  </a:lnTo>
                  <a:lnTo>
                    <a:pt x="3683945" y="289988"/>
                  </a:lnTo>
                  <a:lnTo>
                    <a:pt x="3704551" y="332331"/>
                  </a:lnTo>
                  <a:lnTo>
                    <a:pt x="3719758" y="370582"/>
                  </a:lnTo>
                  <a:lnTo>
                    <a:pt x="3733166" y="416989"/>
                  </a:lnTo>
                  <a:lnTo>
                    <a:pt x="3743846" y="470737"/>
                  </a:lnTo>
                  <a:lnTo>
                    <a:pt x="3749418" y="526460"/>
                  </a:lnTo>
                  <a:lnTo>
                    <a:pt x="3750114" y="555366"/>
                  </a:lnTo>
                  <a:lnTo>
                    <a:pt x="3750035" y="7026589"/>
                  </a:lnTo>
                  <a:lnTo>
                    <a:pt x="3748074" y="7072616"/>
                  </a:lnTo>
                  <a:lnTo>
                    <a:pt x="3742064" y="7119375"/>
                  </a:lnTo>
                  <a:lnTo>
                    <a:pt x="3732252" y="7164843"/>
                  </a:lnTo>
                  <a:lnTo>
                    <a:pt x="3718806" y="7208852"/>
                  </a:lnTo>
                  <a:lnTo>
                    <a:pt x="3701892" y="7251235"/>
                  </a:lnTo>
                  <a:lnTo>
                    <a:pt x="3681678" y="7291824"/>
                  </a:lnTo>
                  <a:lnTo>
                    <a:pt x="3658332" y="7330451"/>
                  </a:lnTo>
                  <a:lnTo>
                    <a:pt x="3632020" y="7366950"/>
                  </a:lnTo>
                  <a:lnTo>
                    <a:pt x="3602910" y="7401154"/>
                  </a:lnTo>
                  <a:lnTo>
                    <a:pt x="3571170" y="7432894"/>
                  </a:lnTo>
                  <a:lnTo>
                    <a:pt x="3536967" y="7462003"/>
                  </a:lnTo>
                  <a:lnTo>
                    <a:pt x="3500468" y="7488315"/>
                  </a:lnTo>
                  <a:lnTo>
                    <a:pt x="3461840" y="7511662"/>
                  </a:lnTo>
                  <a:lnTo>
                    <a:pt x="3421252" y="7531875"/>
                  </a:lnTo>
                  <a:lnTo>
                    <a:pt x="3388847" y="75448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652178" y="9410863"/>
            <a:ext cx="3638550" cy="0"/>
          </a:xfrm>
          <a:custGeom>
            <a:avLst/>
            <a:gdLst/>
            <a:ahLst/>
            <a:cxnLst/>
            <a:rect l="l" t="t" r="r" b="b"/>
            <a:pathLst>
              <a:path w="3638550">
                <a:moveTo>
                  <a:pt x="0" y="0"/>
                </a:moveTo>
                <a:lnTo>
                  <a:pt x="3638552" y="0"/>
                </a:lnTo>
              </a:path>
            </a:pathLst>
          </a:custGeom>
          <a:ln w="19049">
            <a:solidFill>
              <a:srgbClr val="1229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001000" y="4000500"/>
            <a:ext cx="2286000" cy="2286000"/>
            <a:chOff x="8001000" y="4000500"/>
            <a:chExt cx="2286000" cy="2286000"/>
          </a:xfrm>
        </p:grpSpPr>
        <p:sp>
          <p:nvSpPr>
            <p:cNvPr id="20" name="object 20"/>
            <p:cNvSpPr/>
            <p:nvPr/>
          </p:nvSpPr>
          <p:spPr>
            <a:xfrm>
              <a:off x="8001000" y="4000500"/>
              <a:ext cx="2286000" cy="2209800"/>
            </a:xfrm>
            <a:custGeom>
              <a:avLst/>
              <a:gdLst/>
              <a:ahLst/>
              <a:cxnLst/>
              <a:rect l="l" t="t" r="r" b="b"/>
              <a:pathLst>
                <a:path w="2286000" h="2209800">
                  <a:moveTo>
                    <a:pt x="0" y="2209799"/>
                  </a:moveTo>
                  <a:lnTo>
                    <a:pt x="0" y="0"/>
                  </a:lnTo>
                  <a:lnTo>
                    <a:pt x="2285999" y="0"/>
                  </a:lnTo>
                  <a:lnTo>
                    <a:pt x="2285999" y="2209799"/>
                  </a:lnTo>
                  <a:lnTo>
                    <a:pt x="0" y="2209799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1000" y="400050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95252" y="2285999"/>
                  </a:moveTo>
                  <a:lnTo>
                    <a:pt x="0" y="2209800"/>
                  </a:lnTo>
                  <a:lnTo>
                    <a:pt x="0" y="0"/>
                  </a:lnTo>
                  <a:lnTo>
                    <a:pt x="2285999" y="0"/>
                  </a:lnTo>
                  <a:lnTo>
                    <a:pt x="2285999" y="9524"/>
                  </a:lnTo>
                  <a:lnTo>
                    <a:pt x="9524" y="9524"/>
                  </a:lnTo>
                  <a:lnTo>
                    <a:pt x="9524" y="2209799"/>
                  </a:lnTo>
                  <a:lnTo>
                    <a:pt x="2285999" y="2209799"/>
                  </a:lnTo>
                  <a:lnTo>
                    <a:pt x="2262187" y="2228849"/>
                  </a:lnTo>
                  <a:lnTo>
                    <a:pt x="914399" y="2228849"/>
                  </a:lnTo>
                  <a:lnTo>
                    <a:pt x="754260" y="2237779"/>
                  </a:lnTo>
                  <a:lnTo>
                    <a:pt x="95252" y="2285999"/>
                  </a:lnTo>
                  <a:close/>
                </a:path>
                <a:path w="2286000" h="2286000">
                  <a:moveTo>
                    <a:pt x="2285999" y="2209799"/>
                  </a:moveTo>
                  <a:lnTo>
                    <a:pt x="9524" y="2209799"/>
                  </a:lnTo>
                  <a:lnTo>
                    <a:pt x="9524" y="2200274"/>
                  </a:lnTo>
                  <a:lnTo>
                    <a:pt x="2276474" y="2200274"/>
                  </a:lnTo>
                  <a:lnTo>
                    <a:pt x="2276474" y="9524"/>
                  </a:lnTo>
                  <a:lnTo>
                    <a:pt x="2285999" y="9524"/>
                  </a:lnTo>
                  <a:lnTo>
                    <a:pt x="2285999" y="2209799"/>
                  </a:lnTo>
                  <a:close/>
                </a:path>
                <a:path w="2286000" h="2286000">
                  <a:moveTo>
                    <a:pt x="2190749" y="2285999"/>
                  </a:moveTo>
                  <a:lnTo>
                    <a:pt x="1531738" y="2237779"/>
                  </a:lnTo>
                  <a:lnTo>
                    <a:pt x="1371599" y="2228849"/>
                  </a:lnTo>
                  <a:lnTo>
                    <a:pt x="2262187" y="2228849"/>
                  </a:lnTo>
                  <a:lnTo>
                    <a:pt x="2190749" y="2285999"/>
                  </a:lnTo>
                  <a:close/>
                </a:path>
              </a:pathLst>
            </a:custGeom>
            <a:solidFill>
              <a:srgbClr val="384B6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140700" y="4112926"/>
            <a:ext cx="5080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 MT"/>
                <a:cs typeface="Arial MT"/>
              </a:rPr>
              <a:t>sss</a:t>
            </a:r>
            <a:r>
              <a:rPr sz="1900" dirty="0">
                <a:latin typeface="Arial MT"/>
                <a:cs typeface="Arial MT"/>
              </a:rPr>
              <a:t>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17032" y="8420285"/>
            <a:ext cx="242189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860" dirty="0">
                <a:solidFill>
                  <a:srgbClr val="12294E"/>
                </a:solidFill>
                <a:latin typeface="Microsoft Sans Serif"/>
                <a:cs typeface="Microsoft Sans Serif"/>
              </a:rPr>
              <a:t>J</a:t>
            </a:r>
            <a:r>
              <a:rPr sz="3350" spc="-325" dirty="0">
                <a:solidFill>
                  <a:srgbClr val="12294E"/>
                </a:solidFill>
                <a:latin typeface="Microsoft Sans Serif"/>
                <a:cs typeface="Microsoft Sans Serif"/>
              </a:rPr>
              <a:t>a</a:t>
            </a:r>
            <a:r>
              <a:rPr sz="3350" spc="-204" dirty="0">
                <a:solidFill>
                  <a:srgbClr val="12294E"/>
                </a:solidFill>
                <a:latin typeface="Microsoft Sans Serif"/>
                <a:cs typeface="Microsoft Sans Serif"/>
              </a:rPr>
              <a:t>n</a:t>
            </a:r>
            <a:r>
              <a:rPr sz="3350" spc="-229" dirty="0">
                <a:solidFill>
                  <a:srgbClr val="12294E"/>
                </a:solidFill>
                <a:latin typeface="Microsoft Sans Serif"/>
                <a:cs typeface="Microsoft Sans Serif"/>
              </a:rPr>
              <a:t>u</a:t>
            </a:r>
            <a:r>
              <a:rPr sz="3350" spc="-325" dirty="0">
                <a:solidFill>
                  <a:srgbClr val="12294E"/>
                </a:solidFill>
                <a:latin typeface="Microsoft Sans Serif"/>
                <a:cs typeface="Microsoft Sans Serif"/>
              </a:rPr>
              <a:t>a</a:t>
            </a:r>
            <a:r>
              <a:rPr sz="3350" spc="-204" dirty="0">
                <a:solidFill>
                  <a:srgbClr val="12294E"/>
                </a:solidFill>
                <a:latin typeface="Microsoft Sans Serif"/>
                <a:cs typeface="Microsoft Sans Serif"/>
              </a:rPr>
              <a:t>r</a:t>
            </a:r>
            <a:r>
              <a:rPr sz="3350" spc="45" dirty="0">
                <a:solidFill>
                  <a:srgbClr val="12294E"/>
                </a:solidFill>
                <a:latin typeface="Microsoft Sans Serif"/>
                <a:cs typeface="Microsoft Sans Serif"/>
              </a:rPr>
              <a:t>y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20" dirty="0">
                <a:solidFill>
                  <a:srgbClr val="12294E"/>
                </a:solidFill>
                <a:latin typeface="Microsoft Sans Serif"/>
                <a:cs typeface="Microsoft Sans Serif"/>
              </a:rPr>
              <a:t>|</a:t>
            </a:r>
            <a:r>
              <a:rPr sz="3350" spc="-509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75" dirty="0">
                <a:solidFill>
                  <a:srgbClr val="12294E"/>
                </a:solidFill>
                <a:latin typeface="Microsoft Sans Serif"/>
                <a:cs typeface="Microsoft Sans Serif"/>
              </a:rPr>
              <a:t>202</a:t>
            </a:r>
            <a:r>
              <a:rPr sz="3350" spc="160" dirty="0">
                <a:solidFill>
                  <a:srgbClr val="12294E"/>
                </a:solidFill>
                <a:latin typeface="Microsoft Sans Serif"/>
                <a:cs typeface="Microsoft Sans Serif"/>
              </a:rPr>
              <a:t>3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141380" y="2167687"/>
            <a:ext cx="5757545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150" spc="-860" dirty="0">
                <a:solidFill>
                  <a:srgbClr val="000000"/>
                </a:solidFill>
              </a:rPr>
              <a:t>REGISTRASI</a:t>
            </a:r>
            <a:endParaRPr sz="10150"/>
          </a:p>
        </p:txBody>
      </p:sp>
      <p:sp>
        <p:nvSpPr>
          <p:cNvPr id="25" name="object 25"/>
          <p:cNvSpPr txBox="1"/>
          <p:nvPr/>
        </p:nvSpPr>
        <p:spPr>
          <a:xfrm>
            <a:off x="2141380" y="3380864"/>
            <a:ext cx="6756400" cy="1564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b="1" spc="-990" dirty="0">
                <a:latin typeface="Trebuchet MS"/>
                <a:cs typeface="Trebuchet MS"/>
              </a:rPr>
              <a:t>R</a:t>
            </a:r>
            <a:r>
              <a:rPr sz="10100" b="1" spc="-1585" dirty="0">
                <a:latin typeface="Trebuchet MS"/>
                <a:cs typeface="Trebuchet MS"/>
              </a:rPr>
              <a:t>U</a:t>
            </a:r>
            <a:r>
              <a:rPr sz="10100" b="1" spc="-770" dirty="0">
                <a:latin typeface="Trebuchet MS"/>
                <a:cs typeface="Trebuchet MS"/>
              </a:rPr>
              <a:t>M</a:t>
            </a:r>
            <a:r>
              <a:rPr sz="10100" b="1" spc="-925" dirty="0">
                <a:latin typeface="Trebuchet MS"/>
                <a:cs typeface="Trebuchet MS"/>
              </a:rPr>
              <a:t>A</a:t>
            </a:r>
            <a:r>
              <a:rPr sz="10100" b="1" spc="-1355" dirty="0">
                <a:latin typeface="Trebuchet MS"/>
                <a:cs typeface="Trebuchet MS"/>
              </a:rPr>
              <a:t>H</a:t>
            </a:r>
            <a:r>
              <a:rPr sz="10100" b="1" spc="-1025" dirty="0">
                <a:latin typeface="Trebuchet MS"/>
                <a:cs typeface="Trebuchet MS"/>
              </a:rPr>
              <a:t> </a:t>
            </a:r>
            <a:r>
              <a:rPr sz="10100" b="1" spc="-215" dirty="0">
                <a:latin typeface="Trebuchet MS"/>
                <a:cs typeface="Trebuchet MS"/>
              </a:rPr>
              <a:t>S</a:t>
            </a:r>
            <a:r>
              <a:rPr sz="10100" b="1" spc="-925" dirty="0">
                <a:latin typeface="Trebuchet MS"/>
                <a:cs typeface="Trebuchet MS"/>
              </a:rPr>
              <a:t>A</a:t>
            </a:r>
            <a:r>
              <a:rPr sz="10100" b="1" spc="-890" dirty="0">
                <a:latin typeface="Trebuchet MS"/>
                <a:cs typeface="Trebuchet MS"/>
              </a:rPr>
              <a:t>K</a:t>
            </a:r>
            <a:r>
              <a:rPr sz="10100" b="1" spc="-240" dirty="0">
                <a:latin typeface="Trebuchet MS"/>
                <a:cs typeface="Trebuchet MS"/>
              </a:rPr>
              <a:t>I</a:t>
            </a:r>
            <a:r>
              <a:rPr sz="10100" b="1" spc="-1820" dirty="0">
                <a:latin typeface="Trebuchet MS"/>
                <a:cs typeface="Trebuchet MS"/>
              </a:rPr>
              <a:t>T</a:t>
            </a:r>
            <a:endParaRPr sz="101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41380" y="1780013"/>
            <a:ext cx="3419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latin typeface="Arial"/>
                <a:cs typeface="Arial"/>
              </a:rPr>
              <a:t>TUGAS</a:t>
            </a:r>
            <a:r>
              <a:rPr sz="3000" b="1" spc="270" dirty="0">
                <a:latin typeface="Arial"/>
                <a:cs typeface="Arial"/>
              </a:rPr>
              <a:t> </a:t>
            </a:r>
            <a:r>
              <a:rPr sz="3000" b="1" spc="65" dirty="0">
                <a:latin typeface="Arial"/>
                <a:cs typeface="Arial"/>
              </a:rPr>
              <a:t>APLIKASI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41380" y="6640521"/>
            <a:ext cx="7096759" cy="13855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26670">
              <a:lnSpc>
                <a:spcPts val="3560"/>
              </a:lnSpc>
              <a:spcBef>
                <a:spcPts val="250"/>
              </a:spcBef>
              <a:tabLst>
                <a:tab pos="1422400" algn="l"/>
              </a:tabLst>
            </a:pPr>
            <a:r>
              <a:rPr sz="3000" b="1" spc="215" dirty="0">
                <a:latin typeface="Arial"/>
                <a:cs typeface="Arial"/>
              </a:rPr>
              <a:t>NAMA</a:t>
            </a:r>
            <a:r>
              <a:rPr sz="3000" b="1" spc="320" dirty="0">
                <a:latin typeface="Arial"/>
                <a:cs typeface="Arial"/>
              </a:rPr>
              <a:t> </a:t>
            </a:r>
            <a:r>
              <a:rPr sz="3000" b="1" spc="-210" dirty="0">
                <a:latin typeface="Arial"/>
                <a:cs typeface="Arial"/>
              </a:rPr>
              <a:t>:</a:t>
            </a:r>
            <a:r>
              <a:rPr sz="3000" b="1" spc="325" dirty="0">
                <a:latin typeface="Arial"/>
                <a:cs typeface="Arial"/>
              </a:rPr>
              <a:t> </a:t>
            </a:r>
            <a:r>
              <a:rPr sz="3000" b="1" spc="120" dirty="0">
                <a:latin typeface="Arial"/>
                <a:cs typeface="Arial"/>
              </a:rPr>
              <a:t>CARISSA</a:t>
            </a:r>
            <a:r>
              <a:rPr sz="3000" b="1" spc="325" dirty="0">
                <a:latin typeface="Arial"/>
                <a:cs typeface="Arial"/>
              </a:rPr>
              <a:t> </a:t>
            </a:r>
            <a:r>
              <a:rPr sz="3000" b="1" spc="185" dirty="0">
                <a:latin typeface="Arial"/>
                <a:cs typeface="Arial"/>
              </a:rPr>
              <a:t>NINDA</a:t>
            </a:r>
            <a:r>
              <a:rPr sz="3000" b="1" spc="320" dirty="0">
                <a:latin typeface="Arial"/>
                <a:cs typeface="Arial"/>
              </a:rPr>
              <a:t> </a:t>
            </a:r>
            <a:r>
              <a:rPr sz="3000" b="1" spc="165" dirty="0">
                <a:latin typeface="Arial"/>
                <a:cs typeface="Arial"/>
              </a:rPr>
              <a:t>HUMAIRA </a:t>
            </a:r>
            <a:r>
              <a:rPr sz="3000" b="1" spc="-815" dirty="0">
                <a:latin typeface="Arial"/>
                <a:cs typeface="Arial"/>
              </a:rPr>
              <a:t> </a:t>
            </a:r>
            <a:r>
              <a:rPr sz="3000" b="1" spc="225" dirty="0">
                <a:latin typeface="Arial"/>
                <a:cs typeface="Arial"/>
              </a:rPr>
              <a:t>NIM	</a:t>
            </a:r>
            <a:r>
              <a:rPr sz="3000" b="1" spc="-210" dirty="0">
                <a:latin typeface="Arial"/>
                <a:cs typeface="Arial"/>
              </a:rPr>
              <a:t>:</a:t>
            </a:r>
            <a:r>
              <a:rPr sz="3000" b="1" spc="325" dirty="0">
                <a:latin typeface="Arial"/>
                <a:cs typeface="Arial"/>
              </a:rPr>
              <a:t> </a:t>
            </a:r>
            <a:r>
              <a:rPr sz="3000" b="1" spc="305" dirty="0">
                <a:latin typeface="Arial"/>
                <a:cs typeface="Arial"/>
              </a:rPr>
              <a:t>2200018325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ts val="3440"/>
              </a:lnSpc>
            </a:pPr>
            <a:r>
              <a:rPr sz="3000" b="1" spc="-70" dirty="0">
                <a:latin typeface="Arial"/>
                <a:cs typeface="Arial"/>
              </a:rPr>
              <a:t>KELAS</a:t>
            </a:r>
            <a:r>
              <a:rPr sz="3000" b="1" spc="300" dirty="0">
                <a:latin typeface="Arial"/>
                <a:cs typeface="Arial"/>
              </a:rPr>
              <a:t> </a:t>
            </a:r>
            <a:r>
              <a:rPr sz="3000" b="1" spc="-210" dirty="0">
                <a:latin typeface="Arial"/>
                <a:cs typeface="Arial"/>
              </a:rPr>
              <a:t>:</a:t>
            </a:r>
            <a:r>
              <a:rPr sz="3000" b="1" spc="300" dirty="0">
                <a:latin typeface="Arial"/>
                <a:cs typeface="Arial"/>
              </a:rPr>
              <a:t> </a:t>
            </a:r>
            <a:r>
              <a:rPr sz="3000" b="1" spc="-30" dirty="0">
                <a:latin typeface="Arial"/>
                <a:cs typeface="Arial"/>
              </a:rPr>
              <a:t>G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39257" y="8377739"/>
            <a:ext cx="84582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025" spc="-300" baseline="-5804" dirty="0">
                <a:solidFill>
                  <a:srgbClr val="12294E"/>
                </a:solidFill>
                <a:latin typeface="Microsoft Sans Serif"/>
                <a:cs typeface="Microsoft Sans Serif"/>
              </a:rPr>
              <a:t>akun</a:t>
            </a:r>
            <a:r>
              <a:rPr sz="5025" spc="-750" baseline="-5804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5025" spc="-270" baseline="-5804" dirty="0">
                <a:solidFill>
                  <a:srgbClr val="12294E"/>
                </a:solidFill>
                <a:latin typeface="Microsoft Sans Serif"/>
                <a:cs typeface="Microsoft Sans Serif"/>
              </a:rPr>
              <a:t>Github</a:t>
            </a:r>
            <a:r>
              <a:rPr sz="5025" spc="-157" baseline="-5804" dirty="0">
                <a:solidFill>
                  <a:srgbClr val="12294E"/>
                </a:solidFill>
                <a:latin typeface="Microsoft Sans Serif"/>
                <a:cs typeface="Microsoft Sans Serif"/>
              </a:rPr>
              <a:t> </a:t>
            </a:r>
            <a:r>
              <a:rPr sz="3350" spc="-225" dirty="0">
                <a:solidFill>
                  <a:srgbClr val="12294E"/>
                </a:solidFill>
                <a:latin typeface="Microsoft Sans Serif"/>
                <a:cs typeface="Microsoft Sans Serif"/>
              </a:rPr>
              <a:t>https://github.com/carissasnh/Program-</a:t>
            </a:r>
            <a:endParaRPr sz="335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29211" y="8749158"/>
            <a:ext cx="557847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204" dirty="0">
                <a:solidFill>
                  <a:srgbClr val="12294E"/>
                </a:solidFill>
                <a:latin typeface="Microsoft Sans Serif"/>
                <a:cs typeface="Microsoft Sans Serif"/>
              </a:rPr>
              <a:t>sederhana-antrian-rumah-sakit.git</a:t>
            </a:r>
            <a:endParaRPr sz="3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9309" y="169962"/>
            <a:ext cx="5627370" cy="1021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0" spc="-375" dirty="0"/>
              <a:t>T</a:t>
            </a:r>
            <a:r>
              <a:rPr sz="6500" spc="-345" dirty="0"/>
              <a:t>a</a:t>
            </a:r>
            <a:r>
              <a:rPr sz="6500" spc="-310" dirty="0"/>
              <a:t>m</a:t>
            </a:r>
            <a:r>
              <a:rPr sz="6500" spc="-320" dirty="0"/>
              <a:t>p</a:t>
            </a:r>
            <a:r>
              <a:rPr sz="6500" spc="-730" dirty="0"/>
              <a:t>i</a:t>
            </a:r>
            <a:r>
              <a:rPr sz="6500" spc="-290" dirty="0"/>
              <a:t>l</a:t>
            </a:r>
            <a:r>
              <a:rPr sz="6500" spc="-345" dirty="0"/>
              <a:t>a</a:t>
            </a:r>
            <a:r>
              <a:rPr sz="6500" spc="-15" dirty="0"/>
              <a:t>n</a:t>
            </a:r>
            <a:r>
              <a:rPr sz="6500" spc="-1090" dirty="0"/>
              <a:t> </a:t>
            </a:r>
            <a:r>
              <a:rPr sz="6500" spc="-700" dirty="0"/>
              <a:t>c</a:t>
            </a:r>
            <a:r>
              <a:rPr sz="6500" spc="-370" dirty="0"/>
              <a:t>o</a:t>
            </a:r>
            <a:r>
              <a:rPr sz="6500" spc="-310" dirty="0"/>
              <a:t>d</a:t>
            </a:r>
            <a:r>
              <a:rPr sz="6500" spc="-730" dirty="0"/>
              <a:t>i</a:t>
            </a:r>
            <a:r>
              <a:rPr sz="6500" spc="-470" dirty="0"/>
              <a:t>n</a:t>
            </a:r>
            <a:r>
              <a:rPr sz="6500" spc="685" dirty="0"/>
              <a:t>g</a:t>
            </a:r>
            <a:endParaRPr sz="6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336" y="427286"/>
            <a:ext cx="7381874" cy="92582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427286"/>
            <a:ext cx="8115299" cy="86296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733" y="1028700"/>
            <a:ext cx="15316199" cy="8610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835" y="673398"/>
            <a:ext cx="15897224" cy="89439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760" y="1028700"/>
            <a:ext cx="13182599" cy="90487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028703"/>
            <a:ext cx="16230599" cy="9124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4529" y="241882"/>
            <a:ext cx="320103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50" dirty="0">
                <a:solidFill>
                  <a:srgbClr val="000000"/>
                </a:solidFill>
              </a:rPr>
              <a:t>B</a:t>
            </a:r>
            <a:r>
              <a:rPr sz="3000" spc="-250" dirty="0">
                <a:solidFill>
                  <a:srgbClr val="000000"/>
                </a:solidFill>
              </a:rPr>
              <a:t>uk</a:t>
            </a:r>
            <a:r>
              <a:rPr sz="3000" spc="-295" dirty="0">
                <a:solidFill>
                  <a:srgbClr val="000000"/>
                </a:solidFill>
              </a:rPr>
              <a:t>t</a:t>
            </a:r>
            <a:r>
              <a:rPr sz="3000" spc="-135" dirty="0">
                <a:solidFill>
                  <a:srgbClr val="000000"/>
                </a:solidFill>
              </a:rPr>
              <a:t>i</a:t>
            </a:r>
            <a:r>
              <a:rPr sz="3000" spc="95" dirty="0">
                <a:solidFill>
                  <a:srgbClr val="000000"/>
                </a:solidFill>
              </a:rPr>
              <a:t> </a:t>
            </a:r>
            <a:r>
              <a:rPr sz="3000" spc="-50" dirty="0">
                <a:solidFill>
                  <a:srgbClr val="000000"/>
                </a:solidFill>
              </a:rPr>
              <a:t>U</a:t>
            </a:r>
            <a:r>
              <a:rPr sz="3000" spc="-160" dirty="0">
                <a:solidFill>
                  <a:srgbClr val="000000"/>
                </a:solidFill>
              </a:rPr>
              <a:t>p</a:t>
            </a:r>
            <a:r>
              <a:rPr sz="3000" spc="-335" dirty="0">
                <a:solidFill>
                  <a:srgbClr val="000000"/>
                </a:solidFill>
              </a:rPr>
              <a:t>l</a:t>
            </a:r>
            <a:r>
              <a:rPr sz="3000" spc="-190" dirty="0">
                <a:solidFill>
                  <a:srgbClr val="000000"/>
                </a:solidFill>
              </a:rPr>
              <a:t>o</a:t>
            </a:r>
            <a:r>
              <a:rPr sz="3000" spc="-195" dirty="0">
                <a:solidFill>
                  <a:srgbClr val="000000"/>
                </a:solidFill>
              </a:rPr>
              <a:t>a</a:t>
            </a:r>
            <a:r>
              <a:rPr sz="3000" spc="55" dirty="0">
                <a:solidFill>
                  <a:srgbClr val="000000"/>
                </a:solidFill>
              </a:rPr>
              <a:t>d</a:t>
            </a:r>
            <a:r>
              <a:rPr sz="3000" spc="-509" dirty="0">
                <a:solidFill>
                  <a:srgbClr val="000000"/>
                </a:solidFill>
              </a:rPr>
              <a:t> </a:t>
            </a:r>
            <a:r>
              <a:rPr sz="3000" spc="-30" dirty="0">
                <a:solidFill>
                  <a:srgbClr val="000000"/>
                </a:solidFill>
              </a:rPr>
              <a:t>G</a:t>
            </a:r>
            <a:r>
              <a:rPr sz="3000" spc="-345" dirty="0">
                <a:solidFill>
                  <a:srgbClr val="000000"/>
                </a:solidFill>
              </a:rPr>
              <a:t>i</a:t>
            </a:r>
            <a:r>
              <a:rPr sz="3000" spc="-295" dirty="0">
                <a:solidFill>
                  <a:srgbClr val="000000"/>
                </a:solidFill>
              </a:rPr>
              <a:t>t</a:t>
            </a:r>
            <a:r>
              <a:rPr sz="3000" spc="-240" dirty="0">
                <a:solidFill>
                  <a:srgbClr val="000000"/>
                </a:solidFill>
              </a:rPr>
              <a:t>h</a:t>
            </a:r>
            <a:r>
              <a:rPr sz="3000" spc="-250" dirty="0">
                <a:solidFill>
                  <a:srgbClr val="000000"/>
                </a:solidFill>
              </a:rPr>
              <a:t>u</a:t>
            </a:r>
            <a:r>
              <a:rPr sz="3000" spc="55" dirty="0">
                <a:solidFill>
                  <a:srgbClr val="000000"/>
                </a:solidFill>
              </a:rPr>
              <a:t>b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0" y="0"/>
                </a:lnTo>
                <a:lnTo>
                  <a:pt x="1706226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3" y="0"/>
                </a:lnTo>
                <a:lnTo>
                  <a:pt x="2113291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7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9" y="0"/>
                </a:lnTo>
                <a:lnTo>
                  <a:pt x="2923901" y="0"/>
                </a:lnTo>
                <a:lnTo>
                  <a:pt x="1658747" y="506061"/>
                </a:lnTo>
                <a:lnTo>
                  <a:pt x="4454404" y="506061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6"/>
                </a:lnTo>
                <a:lnTo>
                  <a:pt x="97195" y="805856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1"/>
                </a:lnTo>
                <a:lnTo>
                  <a:pt x="238360" y="1041616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4"/>
                </a:moveTo>
                <a:lnTo>
                  <a:pt x="3268323" y="3327914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4"/>
                </a:lnTo>
                <a:close/>
              </a:path>
              <a:path w="4454525" h="4323715">
                <a:moveTo>
                  <a:pt x="0" y="1279977"/>
                </a:moveTo>
                <a:lnTo>
                  <a:pt x="0" y="1237857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7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5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1"/>
                </a:lnTo>
                <a:lnTo>
                  <a:pt x="398445" y="1265735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8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4"/>
                </a:lnTo>
                <a:lnTo>
                  <a:pt x="3310528" y="3327914"/>
                </a:lnTo>
                <a:lnTo>
                  <a:pt x="3268324" y="3370118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3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10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8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6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5" y="4158289"/>
                </a:moveTo>
                <a:lnTo>
                  <a:pt x="1948247" y="4158289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5" y="4158289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3"/>
                </a:lnTo>
                <a:lnTo>
                  <a:pt x="4456170" y="3818743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6" y="4158289"/>
                </a:moveTo>
                <a:lnTo>
                  <a:pt x="2753762" y="4158289"/>
                </a:lnTo>
                <a:lnTo>
                  <a:pt x="3089631" y="4023942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6" y="4158289"/>
                </a:lnTo>
                <a:close/>
              </a:path>
              <a:path w="5171440" h="4158615">
                <a:moveTo>
                  <a:pt x="4391140" y="4158289"/>
                </a:moveTo>
                <a:lnTo>
                  <a:pt x="4350462" y="4158289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40" y="4158289"/>
                </a:lnTo>
                <a:close/>
              </a:path>
              <a:path w="5171440" h="4158615">
                <a:moveTo>
                  <a:pt x="2955283" y="4158289"/>
                </a:moveTo>
                <a:lnTo>
                  <a:pt x="2913119" y="4158289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3" y="4158289"/>
                </a:lnTo>
                <a:close/>
              </a:path>
              <a:path w="5171440" h="4158615">
                <a:moveTo>
                  <a:pt x="4486916" y="4158289"/>
                </a:moveTo>
                <a:lnTo>
                  <a:pt x="4413110" y="4158289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6" y="4158289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10361"/>
            <a:ext cx="7273105" cy="467663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89810" y="2361416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0330730" y="2268819"/>
            <a:ext cx="7101205" cy="6160135"/>
            <a:chOff x="10330730" y="2268819"/>
            <a:chExt cx="7101205" cy="6160135"/>
          </a:xfrm>
        </p:grpSpPr>
        <p:sp>
          <p:nvSpPr>
            <p:cNvPr id="8" name="object 8"/>
            <p:cNvSpPr/>
            <p:nvPr/>
          </p:nvSpPr>
          <p:spPr>
            <a:xfrm>
              <a:off x="10330730" y="5383788"/>
              <a:ext cx="2926715" cy="2926715"/>
            </a:xfrm>
            <a:custGeom>
              <a:avLst/>
              <a:gdLst/>
              <a:ahLst/>
              <a:cxnLst/>
              <a:rect l="l" t="t" r="r" b="b"/>
              <a:pathLst>
                <a:path w="2926715" h="2926715">
                  <a:moveTo>
                    <a:pt x="1463259" y="2926461"/>
                  </a:moveTo>
                  <a:lnTo>
                    <a:pt x="1414930" y="2925679"/>
                  </a:lnTo>
                  <a:lnTo>
                    <a:pt x="1367022" y="2923349"/>
                  </a:lnTo>
                  <a:lnTo>
                    <a:pt x="1319529" y="2919495"/>
                  </a:lnTo>
                  <a:lnTo>
                    <a:pt x="1272476" y="2914140"/>
                  </a:lnTo>
                  <a:lnTo>
                    <a:pt x="1225886" y="2907310"/>
                  </a:lnTo>
                  <a:lnTo>
                    <a:pt x="1179784" y="2899028"/>
                  </a:lnTo>
                  <a:lnTo>
                    <a:pt x="1134194" y="2889319"/>
                  </a:lnTo>
                  <a:lnTo>
                    <a:pt x="1089140" y="2878205"/>
                  </a:lnTo>
                  <a:lnTo>
                    <a:pt x="1044646" y="2865713"/>
                  </a:lnTo>
                  <a:lnTo>
                    <a:pt x="1000736" y="2851865"/>
                  </a:lnTo>
                  <a:lnTo>
                    <a:pt x="957434" y="2836686"/>
                  </a:lnTo>
                  <a:lnTo>
                    <a:pt x="914765" y="2820199"/>
                  </a:lnTo>
                  <a:lnTo>
                    <a:pt x="872752" y="2802430"/>
                  </a:lnTo>
                  <a:lnTo>
                    <a:pt x="831419" y="2783401"/>
                  </a:lnTo>
                  <a:lnTo>
                    <a:pt x="790791" y="2763138"/>
                  </a:lnTo>
                  <a:lnTo>
                    <a:pt x="750892" y="2741664"/>
                  </a:lnTo>
                  <a:lnTo>
                    <a:pt x="711746" y="2719003"/>
                  </a:lnTo>
                  <a:lnTo>
                    <a:pt x="673376" y="2695180"/>
                  </a:lnTo>
                  <a:lnTo>
                    <a:pt x="635808" y="2670219"/>
                  </a:lnTo>
                  <a:lnTo>
                    <a:pt x="599065" y="2644143"/>
                  </a:lnTo>
                  <a:lnTo>
                    <a:pt x="563171" y="2616976"/>
                  </a:lnTo>
                  <a:lnTo>
                    <a:pt x="528150" y="2588744"/>
                  </a:lnTo>
                  <a:lnTo>
                    <a:pt x="494027" y="2559469"/>
                  </a:lnTo>
                  <a:lnTo>
                    <a:pt x="460826" y="2529177"/>
                  </a:lnTo>
                  <a:lnTo>
                    <a:pt x="428570" y="2497891"/>
                  </a:lnTo>
                  <a:lnTo>
                    <a:pt x="397283" y="2465635"/>
                  </a:lnTo>
                  <a:lnTo>
                    <a:pt x="366991" y="2432433"/>
                  </a:lnTo>
                  <a:lnTo>
                    <a:pt x="337717" y="2398310"/>
                  </a:lnTo>
                  <a:lnTo>
                    <a:pt x="309484" y="2363289"/>
                  </a:lnTo>
                  <a:lnTo>
                    <a:pt x="282318" y="2327395"/>
                  </a:lnTo>
                  <a:lnTo>
                    <a:pt x="256242" y="2290652"/>
                  </a:lnTo>
                  <a:lnTo>
                    <a:pt x="231280" y="2253084"/>
                  </a:lnTo>
                  <a:lnTo>
                    <a:pt x="207457" y="2214715"/>
                  </a:lnTo>
                  <a:lnTo>
                    <a:pt x="184796" y="2175568"/>
                  </a:lnTo>
                  <a:lnTo>
                    <a:pt x="163322" y="2135669"/>
                  </a:lnTo>
                  <a:lnTo>
                    <a:pt x="143059" y="2095041"/>
                  </a:lnTo>
                  <a:lnTo>
                    <a:pt x="124031" y="2053709"/>
                  </a:lnTo>
                  <a:lnTo>
                    <a:pt x="106261" y="2011696"/>
                  </a:lnTo>
                  <a:lnTo>
                    <a:pt x="89775" y="1969026"/>
                  </a:lnTo>
                  <a:lnTo>
                    <a:pt x="74596" y="1925724"/>
                  </a:lnTo>
                  <a:lnTo>
                    <a:pt x="60748" y="1881814"/>
                  </a:lnTo>
                  <a:lnTo>
                    <a:pt x="48255" y="1837320"/>
                  </a:lnTo>
                  <a:lnTo>
                    <a:pt x="37142" y="1792266"/>
                  </a:lnTo>
                  <a:lnTo>
                    <a:pt x="27432" y="1746676"/>
                  </a:lnTo>
                  <a:lnTo>
                    <a:pt x="19151" y="1700574"/>
                  </a:lnTo>
                  <a:lnTo>
                    <a:pt x="12320" y="1653984"/>
                  </a:lnTo>
                  <a:lnTo>
                    <a:pt x="6966" y="1606931"/>
                  </a:lnTo>
                  <a:lnTo>
                    <a:pt x="3112" y="1559438"/>
                  </a:lnTo>
                  <a:lnTo>
                    <a:pt x="781" y="1511530"/>
                  </a:lnTo>
                  <a:lnTo>
                    <a:pt x="0" y="1463219"/>
                  </a:lnTo>
                  <a:lnTo>
                    <a:pt x="781" y="1414930"/>
                  </a:lnTo>
                  <a:lnTo>
                    <a:pt x="3112" y="1367022"/>
                  </a:lnTo>
                  <a:lnTo>
                    <a:pt x="6966" y="1319529"/>
                  </a:lnTo>
                  <a:lnTo>
                    <a:pt x="12320" y="1272476"/>
                  </a:lnTo>
                  <a:lnTo>
                    <a:pt x="19151" y="1225886"/>
                  </a:lnTo>
                  <a:lnTo>
                    <a:pt x="27432" y="1179785"/>
                  </a:lnTo>
                  <a:lnTo>
                    <a:pt x="37142" y="1134194"/>
                  </a:lnTo>
                  <a:lnTo>
                    <a:pt x="48255" y="1089140"/>
                  </a:lnTo>
                  <a:lnTo>
                    <a:pt x="60748" y="1044646"/>
                  </a:lnTo>
                  <a:lnTo>
                    <a:pt x="74596" y="1000736"/>
                  </a:lnTo>
                  <a:lnTo>
                    <a:pt x="89775" y="957434"/>
                  </a:lnTo>
                  <a:lnTo>
                    <a:pt x="106261" y="914765"/>
                  </a:lnTo>
                  <a:lnTo>
                    <a:pt x="124031" y="872752"/>
                  </a:lnTo>
                  <a:lnTo>
                    <a:pt x="143059" y="831419"/>
                  </a:lnTo>
                  <a:lnTo>
                    <a:pt x="163322" y="790791"/>
                  </a:lnTo>
                  <a:lnTo>
                    <a:pt x="184796" y="750892"/>
                  </a:lnTo>
                  <a:lnTo>
                    <a:pt x="207457" y="711746"/>
                  </a:lnTo>
                  <a:lnTo>
                    <a:pt x="231280" y="673377"/>
                  </a:lnTo>
                  <a:lnTo>
                    <a:pt x="256242" y="635808"/>
                  </a:lnTo>
                  <a:lnTo>
                    <a:pt x="282318" y="599065"/>
                  </a:lnTo>
                  <a:lnTo>
                    <a:pt x="309484" y="563171"/>
                  </a:lnTo>
                  <a:lnTo>
                    <a:pt x="337717" y="528151"/>
                  </a:lnTo>
                  <a:lnTo>
                    <a:pt x="366991" y="494027"/>
                  </a:lnTo>
                  <a:lnTo>
                    <a:pt x="397283" y="460826"/>
                  </a:lnTo>
                  <a:lnTo>
                    <a:pt x="428570" y="428570"/>
                  </a:lnTo>
                  <a:lnTo>
                    <a:pt x="460826" y="397284"/>
                  </a:lnTo>
                  <a:lnTo>
                    <a:pt x="494027" y="366991"/>
                  </a:lnTo>
                  <a:lnTo>
                    <a:pt x="528150" y="337717"/>
                  </a:lnTo>
                  <a:lnTo>
                    <a:pt x="563171" y="309484"/>
                  </a:lnTo>
                  <a:lnTo>
                    <a:pt x="599065" y="282318"/>
                  </a:lnTo>
                  <a:lnTo>
                    <a:pt x="635808" y="256242"/>
                  </a:lnTo>
                  <a:lnTo>
                    <a:pt x="673376" y="231281"/>
                  </a:lnTo>
                  <a:lnTo>
                    <a:pt x="711746" y="207457"/>
                  </a:lnTo>
                  <a:lnTo>
                    <a:pt x="750892" y="184797"/>
                  </a:lnTo>
                  <a:lnTo>
                    <a:pt x="790791" y="163323"/>
                  </a:lnTo>
                  <a:lnTo>
                    <a:pt x="831419" y="143059"/>
                  </a:lnTo>
                  <a:lnTo>
                    <a:pt x="872752" y="124031"/>
                  </a:lnTo>
                  <a:lnTo>
                    <a:pt x="914765" y="106262"/>
                  </a:lnTo>
                  <a:lnTo>
                    <a:pt x="957434" y="89775"/>
                  </a:lnTo>
                  <a:lnTo>
                    <a:pt x="1000736" y="74596"/>
                  </a:lnTo>
                  <a:lnTo>
                    <a:pt x="1044646" y="60748"/>
                  </a:lnTo>
                  <a:lnTo>
                    <a:pt x="1089140" y="48255"/>
                  </a:lnTo>
                  <a:lnTo>
                    <a:pt x="1134194" y="37142"/>
                  </a:lnTo>
                  <a:lnTo>
                    <a:pt x="1179784" y="27433"/>
                  </a:lnTo>
                  <a:lnTo>
                    <a:pt x="1225886" y="19151"/>
                  </a:lnTo>
                  <a:lnTo>
                    <a:pt x="1272476" y="12321"/>
                  </a:lnTo>
                  <a:lnTo>
                    <a:pt x="1319529" y="6966"/>
                  </a:lnTo>
                  <a:lnTo>
                    <a:pt x="1367022" y="3112"/>
                  </a:lnTo>
                  <a:lnTo>
                    <a:pt x="1414930" y="782"/>
                  </a:lnTo>
                  <a:lnTo>
                    <a:pt x="1463230" y="0"/>
                  </a:lnTo>
                  <a:lnTo>
                    <a:pt x="1511529" y="782"/>
                  </a:lnTo>
                  <a:lnTo>
                    <a:pt x="1559438" y="3112"/>
                  </a:lnTo>
                  <a:lnTo>
                    <a:pt x="1606930" y="6966"/>
                  </a:lnTo>
                  <a:lnTo>
                    <a:pt x="1653984" y="12321"/>
                  </a:lnTo>
                  <a:lnTo>
                    <a:pt x="1700573" y="19151"/>
                  </a:lnTo>
                  <a:lnTo>
                    <a:pt x="1746675" y="27433"/>
                  </a:lnTo>
                  <a:lnTo>
                    <a:pt x="1792265" y="37142"/>
                  </a:lnTo>
                  <a:lnTo>
                    <a:pt x="1837320" y="48255"/>
                  </a:lnTo>
                  <a:lnTo>
                    <a:pt x="1881814" y="60748"/>
                  </a:lnTo>
                  <a:lnTo>
                    <a:pt x="1925724" y="74596"/>
                  </a:lnTo>
                  <a:lnTo>
                    <a:pt x="1969026" y="89775"/>
                  </a:lnTo>
                  <a:lnTo>
                    <a:pt x="2011695" y="106262"/>
                  </a:lnTo>
                  <a:lnTo>
                    <a:pt x="2053708" y="124031"/>
                  </a:lnTo>
                  <a:lnTo>
                    <a:pt x="2095041" y="143059"/>
                  </a:lnTo>
                  <a:lnTo>
                    <a:pt x="2135668" y="163323"/>
                  </a:lnTo>
                  <a:lnTo>
                    <a:pt x="2175568" y="184797"/>
                  </a:lnTo>
                  <a:lnTo>
                    <a:pt x="2214714" y="207457"/>
                  </a:lnTo>
                  <a:lnTo>
                    <a:pt x="2253083" y="231281"/>
                  </a:lnTo>
                  <a:lnTo>
                    <a:pt x="2290652" y="256242"/>
                  </a:lnTo>
                  <a:lnTo>
                    <a:pt x="2327395" y="282318"/>
                  </a:lnTo>
                  <a:lnTo>
                    <a:pt x="2363289" y="309484"/>
                  </a:lnTo>
                  <a:lnTo>
                    <a:pt x="2398309" y="337717"/>
                  </a:lnTo>
                  <a:lnTo>
                    <a:pt x="2432433" y="366991"/>
                  </a:lnTo>
                  <a:lnTo>
                    <a:pt x="2465634" y="397284"/>
                  </a:lnTo>
                  <a:lnTo>
                    <a:pt x="2497890" y="428570"/>
                  </a:lnTo>
                  <a:lnTo>
                    <a:pt x="2529177" y="460826"/>
                  </a:lnTo>
                  <a:lnTo>
                    <a:pt x="2559469" y="494027"/>
                  </a:lnTo>
                  <a:lnTo>
                    <a:pt x="2588743" y="528151"/>
                  </a:lnTo>
                  <a:lnTo>
                    <a:pt x="2616976" y="563171"/>
                  </a:lnTo>
                  <a:lnTo>
                    <a:pt x="2644142" y="599065"/>
                  </a:lnTo>
                  <a:lnTo>
                    <a:pt x="2670218" y="635808"/>
                  </a:lnTo>
                  <a:lnTo>
                    <a:pt x="2695180" y="673377"/>
                  </a:lnTo>
                  <a:lnTo>
                    <a:pt x="2719003" y="711746"/>
                  </a:lnTo>
                  <a:lnTo>
                    <a:pt x="2741664" y="750892"/>
                  </a:lnTo>
                  <a:lnTo>
                    <a:pt x="2763138" y="790791"/>
                  </a:lnTo>
                  <a:lnTo>
                    <a:pt x="2783401" y="831419"/>
                  </a:lnTo>
                  <a:lnTo>
                    <a:pt x="2802429" y="872752"/>
                  </a:lnTo>
                  <a:lnTo>
                    <a:pt x="2820199" y="914765"/>
                  </a:lnTo>
                  <a:lnTo>
                    <a:pt x="2836685" y="957434"/>
                  </a:lnTo>
                  <a:lnTo>
                    <a:pt x="2851865" y="1000736"/>
                  </a:lnTo>
                  <a:lnTo>
                    <a:pt x="2865713" y="1044646"/>
                  </a:lnTo>
                  <a:lnTo>
                    <a:pt x="2878205" y="1089140"/>
                  </a:lnTo>
                  <a:lnTo>
                    <a:pt x="2889318" y="1134194"/>
                  </a:lnTo>
                  <a:lnTo>
                    <a:pt x="2899028" y="1179785"/>
                  </a:lnTo>
                  <a:lnTo>
                    <a:pt x="2907310" y="1225886"/>
                  </a:lnTo>
                  <a:lnTo>
                    <a:pt x="2914140" y="1272476"/>
                  </a:lnTo>
                  <a:lnTo>
                    <a:pt x="2919494" y="1319529"/>
                  </a:lnTo>
                  <a:lnTo>
                    <a:pt x="2923349" y="1367022"/>
                  </a:lnTo>
                  <a:lnTo>
                    <a:pt x="2925679" y="1414930"/>
                  </a:lnTo>
                  <a:lnTo>
                    <a:pt x="2926461" y="1463241"/>
                  </a:lnTo>
                  <a:lnTo>
                    <a:pt x="2925679" y="1511530"/>
                  </a:lnTo>
                  <a:lnTo>
                    <a:pt x="2923349" y="1559438"/>
                  </a:lnTo>
                  <a:lnTo>
                    <a:pt x="2919494" y="1606931"/>
                  </a:lnTo>
                  <a:lnTo>
                    <a:pt x="2914140" y="1653984"/>
                  </a:lnTo>
                  <a:lnTo>
                    <a:pt x="2907310" y="1700574"/>
                  </a:lnTo>
                  <a:lnTo>
                    <a:pt x="2899028" y="1746676"/>
                  </a:lnTo>
                  <a:lnTo>
                    <a:pt x="2889318" y="1792266"/>
                  </a:lnTo>
                  <a:lnTo>
                    <a:pt x="2878205" y="1837320"/>
                  </a:lnTo>
                  <a:lnTo>
                    <a:pt x="2865713" y="1881814"/>
                  </a:lnTo>
                  <a:lnTo>
                    <a:pt x="2851865" y="1925724"/>
                  </a:lnTo>
                  <a:lnTo>
                    <a:pt x="2836685" y="1969026"/>
                  </a:lnTo>
                  <a:lnTo>
                    <a:pt x="2820199" y="2011696"/>
                  </a:lnTo>
                  <a:lnTo>
                    <a:pt x="2802429" y="2053709"/>
                  </a:lnTo>
                  <a:lnTo>
                    <a:pt x="2783401" y="2095041"/>
                  </a:lnTo>
                  <a:lnTo>
                    <a:pt x="2763138" y="2135669"/>
                  </a:lnTo>
                  <a:lnTo>
                    <a:pt x="2741664" y="2175568"/>
                  </a:lnTo>
                  <a:lnTo>
                    <a:pt x="2719003" y="2214715"/>
                  </a:lnTo>
                  <a:lnTo>
                    <a:pt x="2695180" y="2253084"/>
                  </a:lnTo>
                  <a:lnTo>
                    <a:pt x="2670218" y="2290652"/>
                  </a:lnTo>
                  <a:lnTo>
                    <a:pt x="2644142" y="2327395"/>
                  </a:lnTo>
                  <a:lnTo>
                    <a:pt x="2616976" y="2363289"/>
                  </a:lnTo>
                  <a:lnTo>
                    <a:pt x="2588743" y="2398310"/>
                  </a:lnTo>
                  <a:lnTo>
                    <a:pt x="2559469" y="2432433"/>
                  </a:lnTo>
                  <a:lnTo>
                    <a:pt x="2529177" y="2465635"/>
                  </a:lnTo>
                  <a:lnTo>
                    <a:pt x="2497890" y="2497891"/>
                  </a:lnTo>
                  <a:lnTo>
                    <a:pt x="2465634" y="2529177"/>
                  </a:lnTo>
                  <a:lnTo>
                    <a:pt x="2432433" y="2559469"/>
                  </a:lnTo>
                  <a:lnTo>
                    <a:pt x="2398309" y="2588744"/>
                  </a:lnTo>
                  <a:lnTo>
                    <a:pt x="2363289" y="2616976"/>
                  </a:lnTo>
                  <a:lnTo>
                    <a:pt x="2327395" y="2644143"/>
                  </a:lnTo>
                  <a:lnTo>
                    <a:pt x="2290652" y="2670219"/>
                  </a:lnTo>
                  <a:lnTo>
                    <a:pt x="2253083" y="2695180"/>
                  </a:lnTo>
                  <a:lnTo>
                    <a:pt x="2214714" y="2719003"/>
                  </a:lnTo>
                  <a:lnTo>
                    <a:pt x="2175568" y="2741664"/>
                  </a:lnTo>
                  <a:lnTo>
                    <a:pt x="2135668" y="2763138"/>
                  </a:lnTo>
                  <a:lnTo>
                    <a:pt x="2095041" y="2783401"/>
                  </a:lnTo>
                  <a:lnTo>
                    <a:pt x="2053708" y="2802430"/>
                  </a:lnTo>
                  <a:lnTo>
                    <a:pt x="2011695" y="2820199"/>
                  </a:lnTo>
                  <a:lnTo>
                    <a:pt x="1969026" y="2836686"/>
                  </a:lnTo>
                  <a:lnTo>
                    <a:pt x="1925724" y="2851865"/>
                  </a:lnTo>
                  <a:lnTo>
                    <a:pt x="1881814" y="2865713"/>
                  </a:lnTo>
                  <a:lnTo>
                    <a:pt x="1837320" y="2878205"/>
                  </a:lnTo>
                  <a:lnTo>
                    <a:pt x="1792265" y="2889319"/>
                  </a:lnTo>
                  <a:lnTo>
                    <a:pt x="1746675" y="2899028"/>
                  </a:lnTo>
                  <a:lnTo>
                    <a:pt x="1700573" y="2907310"/>
                  </a:lnTo>
                  <a:lnTo>
                    <a:pt x="1653984" y="2914140"/>
                  </a:lnTo>
                  <a:lnTo>
                    <a:pt x="1606930" y="2919495"/>
                  </a:lnTo>
                  <a:lnTo>
                    <a:pt x="1559438" y="2923349"/>
                  </a:lnTo>
                  <a:lnTo>
                    <a:pt x="1511529" y="2925679"/>
                  </a:lnTo>
                  <a:lnTo>
                    <a:pt x="1463259" y="2926461"/>
                  </a:lnTo>
                  <a:close/>
                </a:path>
              </a:pathLst>
            </a:custGeom>
            <a:solidFill>
              <a:srgbClr val="B0C7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3540" y="2761872"/>
              <a:ext cx="5246390" cy="52401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84467" y="7704700"/>
              <a:ext cx="6347460" cy="723900"/>
            </a:xfrm>
            <a:custGeom>
              <a:avLst/>
              <a:gdLst/>
              <a:ahLst/>
              <a:cxnLst/>
              <a:rect l="l" t="t" r="r" b="b"/>
              <a:pathLst>
                <a:path w="6347459" h="723900">
                  <a:moveTo>
                    <a:pt x="3174285" y="723746"/>
                  </a:moveTo>
                  <a:lnTo>
                    <a:pt x="3017848" y="723184"/>
                  </a:lnTo>
                  <a:lnTo>
                    <a:pt x="2762832" y="720698"/>
                  </a:lnTo>
                  <a:lnTo>
                    <a:pt x="3026467" y="418965"/>
                  </a:lnTo>
                  <a:lnTo>
                    <a:pt x="2186798" y="706983"/>
                  </a:lnTo>
                  <a:lnTo>
                    <a:pt x="2135664" y="704897"/>
                  </a:lnTo>
                  <a:lnTo>
                    <a:pt x="1984422" y="698086"/>
                  </a:lnTo>
                  <a:lnTo>
                    <a:pt x="1740295" y="685649"/>
                  </a:lnTo>
                  <a:lnTo>
                    <a:pt x="2058790" y="362580"/>
                  </a:lnTo>
                  <a:lnTo>
                    <a:pt x="1333413" y="658218"/>
                  </a:lnTo>
                  <a:lnTo>
                    <a:pt x="1228105" y="649635"/>
                  </a:lnTo>
                  <a:lnTo>
                    <a:pt x="1126236" y="640394"/>
                  </a:lnTo>
                  <a:lnTo>
                    <a:pt x="1027950" y="630568"/>
                  </a:lnTo>
                  <a:lnTo>
                    <a:pt x="933395" y="620230"/>
                  </a:lnTo>
                  <a:lnTo>
                    <a:pt x="842717" y="609453"/>
                  </a:lnTo>
                  <a:lnTo>
                    <a:pt x="1135306" y="280289"/>
                  </a:lnTo>
                  <a:lnTo>
                    <a:pt x="739092" y="595738"/>
                  </a:lnTo>
                  <a:lnTo>
                    <a:pt x="659541" y="584271"/>
                  </a:lnTo>
                  <a:lnTo>
                    <a:pt x="583932" y="572467"/>
                  </a:lnTo>
                  <a:lnTo>
                    <a:pt x="512378" y="560338"/>
                  </a:lnTo>
                  <a:lnTo>
                    <a:pt x="444993" y="547894"/>
                  </a:lnTo>
                  <a:lnTo>
                    <a:pt x="381890" y="535146"/>
                  </a:lnTo>
                  <a:lnTo>
                    <a:pt x="323183" y="522107"/>
                  </a:lnTo>
                  <a:lnTo>
                    <a:pt x="268985" y="508786"/>
                  </a:lnTo>
                  <a:lnTo>
                    <a:pt x="219411" y="495196"/>
                  </a:lnTo>
                  <a:lnTo>
                    <a:pt x="174572" y="481346"/>
                  </a:lnTo>
                  <a:lnTo>
                    <a:pt x="134584" y="467250"/>
                  </a:lnTo>
                  <a:lnTo>
                    <a:pt x="69611" y="438358"/>
                  </a:lnTo>
                  <a:lnTo>
                    <a:pt x="25400" y="408611"/>
                  </a:lnTo>
                  <a:lnTo>
                    <a:pt x="0" y="362580"/>
                  </a:lnTo>
                  <a:lnTo>
                    <a:pt x="945" y="353667"/>
                  </a:lnTo>
                  <a:lnTo>
                    <a:pt x="23277" y="318550"/>
                  </a:lnTo>
                  <a:lnTo>
                    <a:pt x="58894" y="292850"/>
                  </a:lnTo>
                  <a:lnTo>
                    <a:pt x="110034" y="267772"/>
                  </a:lnTo>
                  <a:lnTo>
                    <a:pt x="152461" y="251432"/>
                  </a:lnTo>
                  <a:lnTo>
                    <a:pt x="201353" y="235418"/>
                  </a:lnTo>
                  <a:lnTo>
                    <a:pt x="256536" y="219752"/>
                  </a:lnTo>
                  <a:lnTo>
                    <a:pt x="317836" y="204453"/>
                  </a:lnTo>
                  <a:lnTo>
                    <a:pt x="385080" y="189541"/>
                  </a:lnTo>
                  <a:lnTo>
                    <a:pt x="458094" y="175037"/>
                  </a:lnTo>
                  <a:lnTo>
                    <a:pt x="496711" y="167943"/>
                  </a:lnTo>
                  <a:lnTo>
                    <a:pt x="536705" y="160960"/>
                  </a:lnTo>
                  <a:lnTo>
                    <a:pt x="578055" y="154088"/>
                  </a:lnTo>
                  <a:lnTo>
                    <a:pt x="620738" y="147331"/>
                  </a:lnTo>
                  <a:lnTo>
                    <a:pt x="664734" y="140691"/>
                  </a:lnTo>
                  <a:lnTo>
                    <a:pt x="756576" y="127771"/>
                  </a:lnTo>
                  <a:lnTo>
                    <a:pt x="853406" y="115350"/>
                  </a:lnTo>
                  <a:lnTo>
                    <a:pt x="955051" y="103448"/>
                  </a:lnTo>
                  <a:lnTo>
                    <a:pt x="1061338" y="92084"/>
                  </a:lnTo>
                  <a:lnTo>
                    <a:pt x="1172093" y="81280"/>
                  </a:lnTo>
                  <a:lnTo>
                    <a:pt x="1287141" y="71054"/>
                  </a:lnTo>
                  <a:lnTo>
                    <a:pt x="1406310" y="61427"/>
                  </a:lnTo>
                  <a:lnTo>
                    <a:pt x="1529425" y="52420"/>
                  </a:lnTo>
                  <a:lnTo>
                    <a:pt x="1656314" y="44053"/>
                  </a:lnTo>
                  <a:lnTo>
                    <a:pt x="1786802" y="36345"/>
                  </a:lnTo>
                  <a:lnTo>
                    <a:pt x="1920716" y="29318"/>
                  </a:lnTo>
                  <a:lnTo>
                    <a:pt x="2057882" y="22990"/>
                  </a:lnTo>
                  <a:lnTo>
                    <a:pt x="2198127" y="17383"/>
                  </a:lnTo>
                  <a:lnTo>
                    <a:pt x="2341276" y="12517"/>
                  </a:lnTo>
                  <a:lnTo>
                    <a:pt x="2487156" y="8411"/>
                  </a:lnTo>
                  <a:lnTo>
                    <a:pt x="2635595" y="5086"/>
                  </a:lnTo>
                  <a:lnTo>
                    <a:pt x="2786417" y="2563"/>
                  </a:lnTo>
                  <a:lnTo>
                    <a:pt x="2939449" y="860"/>
                  </a:lnTo>
                  <a:lnTo>
                    <a:pt x="3094518" y="0"/>
                  </a:lnTo>
                  <a:lnTo>
                    <a:pt x="3281622" y="97"/>
                  </a:lnTo>
                  <a:lnTo>
                    <a:pt x="3443219" y="1166"/>
                  </a:lnTo>
                  <a:lnTo>
                    <a:pt x="3655190" y="3970"/>
                  </a:lnTo>
                  <a:lnTo>
                    <a:pt x="3862706" y="8289"/>
                  </a:lnTo>
                  <a:lnTo>
                    <a:pt x="4065261" y="14062"/>
                  </a:lnTo>
                  <a:lnTo>
                    <a:pt x="4262351" y="21226"/>
                  </a:lnTo>
                  <a:lnTo>
                    <a:pt x="3954523" y="362580"/>
                  </a:lnTo>
                  <a:lnTo>
                    <a:pt x="4493984" y="33417"/>
                  </a:lnTo>
                  <a:lnTo>
                    <a:pt x="4550995" y="36525"/>
                  </a:lnTo>
                  <a:lnTo>
                    <a:pt x="4663234" y="43109"/>
                  </a:lnTo>
                  <a:lnTo>
                    <a:pt x="4772971" y="50180"/>
                  </a:lnTo>
                  <a:lnTo>
                    <a:pt x="4880052" y="57738"/>
                  </a:lnTo>
                  <a:lnTo>
                    <a:pt x="4984326" y="65784"/>
                  </a:lnTo>
                  <a:lnTo>
                    <a:pt x="5085643" y="74318"/>
                  </a:lnTo>
                  <a:lnTo>
                    <a:pt x="5183849" y="83340"/>
                  </a:lnTo>
                  <a:lnTo>
                    <a:pt x="5278793" y="92849"/>
                  </a:lnTo>
                  <a:lnTo>
                    <a:pt x="4897818" y="364104"/>
                  </a:lnTo>
                  <a:lnTo>
                    <a:pt x="5537856" y="121803"/>
                  </a:lnTo>
                  <a:lnTo>
                    <a:pt x="5619578" y="132652"/>
                  </a:lnTo>
                  <a:lnTo>
                    <a:pt x="5697552" y="143855"/>
                  </a:lnTo>
                  <a:lnTo>
                    <a:pt x="5771669" y="155400"/>
                  </a:lnTo>
                  <a:lnTo>
                    <a:pt x="5841821" y="167274"/>
                  </a:lnTo>
                  <a:lnTo>
                    <a:pt x="5907900" y="179464"/>
                  </a:lnTo>
                  <a:lnTo>
                    <a:pt x="5969797" y="191959"/>
                  </a:lnTo>
                  <a:lnTo>
                    <a:pt x="6027405" y="204746"/>
                  </a:lnTo>
                  <a:lnTo>
                    <a:pt x="6080616" y="217811"/>
                  </a:lnTo>
                  <a:lnTo>
                    <a:pt x="6129320" y="231144"/>
                  </a:lnTo>
                  <a:lnTo>
                    <a:pt x="6173411" y="244730"/>
                  </a:lnTo>
                  <a:lnTo>
                    <a:pt x="6212779" y="258557"/>
                  </a:lnTo>
                  <a:lnTo>
                    <a:pt x="6276916" y="286886"/>
                  </a:lnTo>
                  <a:lnTo>
                    <a:pt x="6320866" y="316031"/>
                  </a:lnTo>
                  <a:lnTo>
                    <a:pt x="6347048" y="361057"/>
                  </a:lnTo>
                  <a:lnTo>
                    <a:pt x="6346102" y="369971"/>
                  </a:lnTo>
                  <a:lnTo>
                    <a:pt x="6323771" y="405087"/>
                  </a:lnTo>
                  <a:lnTo>
                    <a:pt x="6288153" y="430787"/>
                  </a:lnTo>
                  <a:lnTo>
                    <a:pt x="6237013" y="455866"/>
                  </a:lnTo>
                  <a:lnTo>
                    <a:pt x="6194586" y="472206"/>
                  </a:lnTo>
                  <a:lnTo>
                    <a:pt x="6145694" y="488219"/>
                  </a:lnTo>
                  <a:lnTo>
                    <a:pt x="6090511" y="503885"/>
                  </a:lnTo>
                  <a:lnTo>
                    <a:pt x="6029211" y="519184"/>
                  </a:lnTo>
                  <a:lnTo>
                    <a:pt x="5961967" y="534096"/>
                  </a:lnTo>
                  <a:lnTo>
                    <a:pt x="5888953" y="548601"/>
                  </a:lnTo>
                  <a:lnTo>
                    <a:pt x="5850336" y="555694"/>
                  </a:lnTo>
                  <a:lnTo>
                    <a:pt x="5810342" y="562677"/>
                  </a:lnTo>
                  <a:lnTo>
                    <a:pt x="5768993" y="569549"/>
                  </a:lnTo>
                  <a:lnTo>
                    <a:pt x="5726309" y="576306"/>
                  </a:lnTo>
                  <a:lnTo>
                    <a:pt x="5682313" y="582947"/>
                  </a:lnTo>
                  <a:lnTo>
                    <a:pt x="5637027" y="589467"/>
                  </a:lnTo>
                  <a:lnTo>
                    <a:pt x="5542669" y="602140"/>
                  </a:lnTo>
                  <a:lnTo>
                    <a:pt x="5443409" y="614304"/>
                  </a:lnTo>
                  <a:lnTo>
                    <a:pt x="5339422" y="625940"/>
                  </a:lnTo>
                  <a:lnTo>
                    <a:pt x="5230879" y="637026"/>
                  </a:lnTo>
                  <a:lnTo>
                    <a:pt x="5117956" y="647544"/>
                  </a:lnTo>
                  <a:lnTo>
                    <a:pt x="5000826" y="657473"/>
                  </a:lnTo>
                  <a:lnTo>
                    <a:pt x="4879662" y="666792"/>
                  </a:lnTo>
                  <a:lnTo>
                    <a:pt x="4754638" y="675482"/>
                  </a:lnTo>
                  <a:lnTo>
                    <a:pt x="4625928" y="683522"/>
                  </a:lnTo>
                  <a:lnTo>
                    <a:pt x="4493705" y="690892"/>
                  </a:lnTo>
                  <a:lnTo>
                    <a:pt x="4358144" y="697572"/>
                  </a:lnTo>
                  <a:lnTo>
                    <a:pt x="4219417" y="703542"/>
                  </a:lnTo>
                  <a:lnTo>
                    <a:pt x="4077698" y="708781"/>
                  </a:lnTo>
                  <a:lnTo>
                    <a:pt x="3933161" y="713270"/>
                  </a:lnTo>
                  <a:lnTo>
                    <a:pt x="3785980" y="716987"/>
                  </a:lnTo>
                  <a:lnTo>
                    <a:pt x="3636329" y="719914"/>
                  </a:lnTo>
                  <a:lnTo>
                    <a:pt x="3484380" y="722030"/>
                  </a:lnTo>
                  <a:lnTo>
                    <a:pt x="3330307" y="723314"/>
                  </a:lnTo>
                  <a:lnTo>
                    <a:pt x="3174285" y="723746"/>
                  </a:lnTo>
                  <a:close/>
                </a:path>
              </a:pathLst>
            </a:custGeom>
            <a:solidFill>
              <a:srgbClr val="AFC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83408" y="3638810"/>
              <a:ext cx="2996565" cy="3966845"/>
            </a:xfrm>
            <a:custGeom>
              <a:avLst/>
              <a:gdLst/>
              <a:ahLst/>
              <a:cxnLst/>
              <a:rect l="l" t="t" r="r" b="b"/>
              <a:pathLst>
                <a:path w="2996565" h="3966845">
                  <a:moveTo>
                    <a:pt x="2711020" y="3966726"/>
                  </a:moveTo>
                  <a:lnTo>
                    <a:pt x="135627" y="3966726"/>
                  </a:lnTo>
                  <a:lnTo>
                    <a:pt x="93140" y="3959180"/>
                  </a:lnTo>
                  <a:lnTo>
                    <a:pt x="55408" y="3938540"/>
                  </a:lnTo>
                  <a:lnTo>
                    <a:pt x="25357" y="3907806"/>
                  </a:lnTo>
                  <a:lnTo>
                    <a:pt x="5912" y="3869976"/>
                  </a:lnTo>
                  <a:lnTo>
                    <a:pt x="0" y="3828051"/>
                  </a:lnTo>
                  <a:lnTo>
                    <a:pt x="131055" y="79243"/>
                  </a:lnTo>
                  <a:lnTo>
                    <a:pt x="138151" y="47574"/>
                  </a:lnTo>
                  <a:lnTo>
                    <a:pt x="155818" y="22477"/>
                  </a:lnTo>
                  <a:lnTo>
                    <a:pt x="182058" y="5952"/>
                  </a:lnTo>
                  <a:lnTo>
                    <a:pt x="214870" y="0"/>
                  </a:lnTo>
                  <a:lnTo>
                    <a:pt x="2872553" y="0"/>
                  </a:lnTo>
                  <a:lnTo>
                    <a:pt x="2919699" y="10310"/>
                  </a:lnTo>
                  <a:lnTo>
                    <a:pt x="2959416" y="37907"/>
                  </a:lnTo>
                  <a:lnTo>
                    <a:pt x="2986560" y="77790"/>
                  </a:lnTo>
                  <a:lnTo>
                    <a:pt x="2995989" y="124960"/>
                  </a:lnTo>
                  <a:lnTo>
                    <a:pt x="2864934" y="3820431"/>
                  </a:lnTo>
                  <a:lnTo>
                    <a:pt x="2856095" y="3868416"/>
                  </a:lnTo>
                  <a:lnTo>
                    <a:pt x="2834456" y="3908793"/>
                  </a:lnTo>
                  <a:lnTo>
                    <a:pt x="2801844" y="3939808"/>
                  </a:lnTo>
                  <a:lnTo>
                    <a:pt x="2760089" y="3959704"/>
                  </a:lnTo>
                  <a:lnTo>
                    <a:pt x="2711020" y="3966726"/>
                  </a:lnTo>
                  <a:close/>
                </a:path>
              </a:pathLst>
            </a:custGeom>
            <a:solidFill>
              <a:srgbClr val="2E53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20549" y="3827779"/>
              <a:ext cx="2719070" cy="3589020"/>
            </a:xfrm>
            <a:custGeom>
              <a:avLst/>
              <a:gdLst/>
              <a:ahLst/>
              <a:cxnLst/>
              <a:rect l="l" t="t" r="r" b="b"/>
              <a:pathLst>
                <a:path w="2719069" h="3589020">
                  <a:moveTo>
                    <a:pt x="2718651" y="0"/>
                  </a:moveTo>
                  <a:lnTo>
                    <a:pt x="126492" y="0"/>
                  </a:lnTo>
                  <a:lnTo>
                    <a:pt x="0" y="3588804"/>
                  </a:lnTo>
                  <a:lnTo>
                    <a:pt x="2592159" y="3588804"/>
                  </a:lnTo>
                  <a:lnTo>
                    <a:pt x="2718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79992" y="3914637"/>
              <a:ext cx="2613660" cy="3372485"/>
            </a:xfrm>
            <a:custGeom>
              <a:avLst/>
              <a:gdLst/>
              <a:ahLst/>
              <a:cxnLst/>
              <a:rect l="l" t="t" r="r" b="b"/>
              <a:pathLst>
                <a:path w="2613659" h="3372484">
                  <a:moveTo>
                    <a:pt x="2479387" y="3372403"/>
                  </a:moveTo>
                  <a:lnTo>
                    <a:pt x="2471767" y="3372403"/>
                  </a:lnTo>
                  <a:lnTo>
                    <a:pt x="0" y="3364783"/>
                  </a:lnTo>
                  <a:lnTo>
                    <a:pt x="134103" y="0"/>
                  </a:lnTo>
                  <a:lnTo>
                    <a:pt x="141722" y="0"/>
                  </a:lnTo>
                  <a:lnTo>
                    <a:pt x="2613490" y="7619"/>
                  </a:lnTo>
                  <a:lnTo>
                    <a:pt x="2613490" y="15239"/>
                  </a:lnTo>
                  <a:lnTo>
                    <a:pt x="149342" y="15239"/>
                  </a:lnTo>
                  <a:lnTo>
                    <a:pt x="15239" y="3351068"/>
                  </a:lnTo>
                  <a:lnTo>
                    <a:pt x="2479935" y="3358687"/>
                  </a:lnTo>
                  <a:lnTo>
                    <a:pt x="2479387" y="3372403"/>
                  </a:lnTo>
                  <a:close/>
                </a:path>
                <a:path w="2613659" h="3372484">
                  <a:moveTo>
                    <a:pt x="2479935" y="3358687"/>
                  </a:moveTo>
                  <a:lnTo>
                    <a:pt x="2464148" y="3358687"/>
                  </a:lnTo>
                  <a:lnTo>
                    <a:pt x="2598251" y="22858"/>
                  </a:lnTo>
                  <a:lnTo>
                    <a:pt x="149342" y="15239"/>
                  </a:lnTo>
                  <a:lnTo>
                    <a:pt x="2613490" y="15239"/>
                  </a:lnTo>
                  <a:lnTo>
                    <a:pt x="2479935" y="33586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32268" y="4243806"/>
              <a:ext cx="1041400" cy="524510"/>
            </a:xfrm>
            <a:custGeom>
              <a:avLst/>
              <a:gdLst/>
              <a:ahLst/>
              <a:cxnLst/>
              <a:rect l="l" t="t" r="r" b="b"/>
              <a:pathLst>
                <a:path w="1041400" h="524510">
                  <a:moveTo>
                    <a:pt x="1004252" y="3048"/>
                  </a:moveTo>
                  <a:lnTo>
                    <a:pt x="19812" y="0"/>
                  </a:lnTo>
                  <a:lnTo>
                    <a:pt x="16764" y="89916"/>
                  </a:lnTo>
                  <a:lnTo>
                    <a:pt x="999680" y="92964"/>
                  </a:lnTo>
                  <a:lnTo>
                    <a:pt x="1004252" y="3048"/>
                  </a:lnTo>
                  <a:close/>
                </a:path>
                <a:path w="1041400" h="524510">
                  <a:moveTo>
                    <a:pt x="1027099" y="512038"/>
                  </a:moveTo>
                  <a:lnTo>
                    <a:pt x="0" y="508990"/>
                  </a:lnTo>
                  <a:lnTo>
                    <a:pt x="0" y="519658"/>
                  </a:lnTo>
                  <a:lnTo>
                    <a:pt x="1027099" y="524230"/>
                  </a:lnTo>
                  <a:lnTo>
                    <a:pt x="1027099" y="512038"/>
                  </a:lnTo>
                  <a:close/>
                </a:path>
                <a:path w="1041400" h="524510">
                  <a:moveTo>
                    <a:pt x="1030147" y="448030"/>
                  </a:moveTo>
                  <a:lnTo>
                    <a:pt x="3048" y="444982"/>
                  </a:lnTo>
                  <a:lnTo>
                    <a:pt x="3048" y="455650"/>
                  </a:lnTo>
                  <a:lnTo>
                    <a:pt x="1030147" y="460222"/>
                  </a:lnTo>
                  <a:lnTo>
                    <a:pt x="1030147" y="448030"/>
                  </a:lnTo>
                  <a:close/>
                </a:path>
                <a:path w="1041400" h="524510">
                  <a:moveTo>
                    <a:pt x="1033195" y="384022"/>
                  </a:moveTo>
                  <a:lnTo>
                    <a:pt x="4572" y="380974"/>
                  </a:lnTo>
                  <a:lnTo>
                    <a:pt x="4572" y="391642"/>
                  </a:lnTo>
                  <a:lnTo>
                    <a:pt x="1031671" y="396214"/>
                  </a:lnTo>
                  <a:lnTo>
                    <a:pt x="1033195" y="384022"/>
                  </a:lnTo>
                  <a:close/>
                </a:path>
                <a:path w="1041400" h="524510">
                  <a:moveTo>
                    <a:pt x="1034719" y="320027"/>
                  </a:moveTo>
                  <a:lnTo>
                    <a:pt x="7620" y="316979"/>
                  </a:lnTo>
                  <a:lnTo>
                    <a:pt x="7620" y="327647"/>
                  </a:lnTo>
                  <a:lnTo>
                    <a:pt x="1034719" y="332219"/>
                  </a:lnTo>
                  <a:lnTo>
                    <a:pt x="1034719" y="320027"/>
                  </a:lnTo>
                  <a:close/>
                </a:path>
                <a:path w="1041400" h="524510">
                  <a:moveTo>
                    <a:pt x="1037767" y="256019"/>
                  </a:moveTo>
                  <a:lnTo>
                    <a:pt x="10668" y="252971"/>
                  </a:lnTo>
                  <a:lnTo>
                    <a:pt x="10668" y="263639"/>
                  </a:lnTo>
                  <a:lnTo>
                    <a:pt x="1037767" y="268211"/>
                  </a:lnTo>
                  <a:lnTo>
                    <a:pt x="1037767" y="256019"/>
                  </a:lnTo>
                  <a:close/>
                </a:path>
                <a:path w="1041400" h="524510">
                  <a:moveTo>
                    <a:pt x="1040815" y="192011"/>
                  </a:moveTo>
                  <a:lnTo>
                    <a:pt x="13716" y="188963"/>
                  </a:lnTo>
                  <a:lnTo>
                    <a:pt x="12192" y="199631"/>
                  </a:lnTo>
                  <a:lnTo>
                    <a:pt x="1040815" y="204203"/>
                  </a:lnTo>
                  <a:lnTo>
                    <a:pt x="1040815" y="192011"/>
                  </a:lnTo>
                  <a:close/>
                </a:path>
              </a:pathLst>
            </a:custGeom>
            <a:solidFill>
              <a:srgbClr val="AFC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046276" y="3579378"/>
              <a:ext cx="1868170" cy="544195"/>
            </a:xfrm>
            <a:custGeom>
              <a:avLst/>
              <a:gdLst/>
              <a:ahLst/>
              <a:cxnLst/>
              <a:rect l="l" t="t" r="r" b="b"/>
              <a:pathLst>
                <a:path w="1868169" h="544195">
                  <a:moveTo>
                    <a:pt x="1690982" y="544034"/>
                  </a:moveTo>
                  <a:lnTo>
                    <a:pt x="153366" y="515080"/>
                  </a:lnTo>
                  <a:lnTo>
                    <a:pt x="88219" y="498698"/>
                  </a:lnTo>
                  <a:lnTo>
                    <a:pt x="34502" y="457171"/>
                  </a:lnTo>
                  <a:lnTo>
                    <a:pt x="3833" y="399644"/>
                  </a:lnTo>
                  <a:lnTo>
                    <a:pt x="0" y="369309"/>
                  </a:lnTo>
                  <a:lnTo>
                    <a:pt x="4024" y="339831"/>
                  </a:lnTo>
                  <a:lnTo>
                    <a:pt x="74123" y="97530"/>
                  </a:lnTo>
                  <a:lnTo>
                    <a:pt x="93458" y="57218"/>
                  </a:lnTo>
                  <a:lnTo>
                    <a:pt x="124793" y="26478"/>
                  </a:lnTo>
                  <a:lnTo>
                    <a:pt x="165843" y="6881"/>
                  </a:lnTo>
                  <a:lnTo>
                    <a:pt x="214322" y="0"/>
                  </a:lnTo>
                  <a:lnTo>
                    <a:pt x="305756" y="0"/>
                  </a:lnTo>
                  <a:lnTo>
                    <a:pt x="310328" y="28954"/>
                  </a:lnTo>
                  <a:lnTo>
                    <a:pt x="218894" y="28954"/>
                  </a:lnTo>
                  <a:lnTo>
                    <a:pt x="179177" y="34693"/>
                  </a:lnTo>
                  <a:lnTo>
                    <a:pt x="120316" y="75886"/>
                  </a:lnTo>
                  <a:lnTo>
                    <a:pt x="34502" y="350498"/>
                  </a:lnTo>
                  <a:lnTo>
                    <a:pt x="31001" y="373547"/>
                  </a:lnTo>
                  <a:lnTo>
                    <a:pt x="33930" y="396596"/>
                  </a:lnTo>
                  <a:lnTo>
                    <a:pt x="57360" y="440408"/>
                  </a:lnTo>
                  <a:lnTo>
                    <a:pt x="98505" y="472791"/>
                  </a:lnTo>
                  <a:lnTo>
                    <a:pt x="148794" y="484602"/>
                  </a:lnTo>
                  <a:lnTo>
                    <a:pt x="1681839" y="513556"/>
                  </a:lnTo>
                  <a:lnTo>
                    <a:pt x="1727616" y="508155"/>
                  </a:lnTo>
                  <a:lnTo>
                    <a:pt x="1766811" y="491197"/>
                  </a:lnTo>
                  <a:lnTo>
                    <a:pt x="1797594" y="464291"/>
                  </a:lnTo>
                  <a:lnTo>
                    <a:pt x="1818136" y="429046"/>
                  </a:lnTo>
                  <a:lnTo>
                    <a:pt x="1826609" y="387071"/>
                  </a:lnTo>
                  <a:lnTo>
                    <a:pt x="1837277" y="120388"/>
                  </a:lnTo>
                  <a:lnTo>
                    <a:pt x="1836205" y="103315"/>
                  </a:lnTo>
                  <a:lnTo>
                    <a:pt x="1809847" y="56384"/>
                  </a:lnTo>
                  <a:lnTo>
                    <a:pt x="1760344" y="30668"/>
                  </a:lnTo>
                  <a:lnTo>
                    <a:pt x="1741271" y="28954"/>
                  </a:lnTo>
                  <a:lnTo>
                    <a:pt x="1547735" y="28954"/>
                  </a:lnTo>
                  <a:lnTo>
                    <a:pt x="1543164" y="0"/>
                  </a:lnTo>
                  <a:lnTo>
                    <a:pt x="1736700" y="0"/>
                  </a:lnTo>
                  <a:lnTo>
                    <a:pt x="1761939" y="2523"/>
                  </a:lnTo>
                  <a:lnTo>
                    <a:pt x="1809561" y="21858"/>
                  </a:lnTo>
                  <a:lnTo>
                    <a:pt x="1846754" y="57694"/>
                  </a:lnTo>
                  <a:lnTo>
                    <a:pt x="1866088" y="102601"/>
                  </a:lnTo>
                  <a:lnTo>
                    <a:pt x="1867755" y="126484"/>
                  </a:lnTo>
                  <a:lnTo>
                    <a:pt x="1857088" y="393167"/>
                  </a:lnTo>
                  <a:lnTo>
                    <a:pt x="1848883" y="442213"/>
                  </a:lnTo>
                  <a:lnTo>
                    <a:pt x="1825829" y="483797"/>
                  </a:lnTo>
                  <a:lnTo>
                    <a:pt x="1790267" y="515945"/>
                  </a:lnTo>
                  <a:lnTo>
                    <a:pt x="1744538" y="536683"/>
                  </a:lnTo>
                  <a:lnTo>
                    <a:pt x="1690982" y="544034"/>
                  </a:lnTo>
                  <a:close/>
                </a:path>
              </a:pathLst>
            </a:custGeom>
            <a:solidFill>
              <a:srgbClr val="0F3C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321554" y="3337077"/>
              <a:ext cx="1349375" cy="382905"/>
            </a:xfrm>
            <a:custGeom>
              <a:avLst/>
              <a:gdLst/>
              <a:ahLst/>
              <a:cxnLst/>
              <a:rect l="l" t="t" r="r" b="b"/>
              <a:pathLst>
                <a:path w="1349375" h="382904">
                  <a:moveTo>
                    <a:pt x="1319698" y="382500"/>
                  </a:moveTo>
                  <a:lnTo>
                    <a:pt x="0" y="382500"/>
                  </a:lnTo>
                  <a:lnTo>
                    <a:pt x="54860" y="172201"/>
                  </a:lnTo>
                  <a:lnTo>
                    <a:pt x="70503" y="131246"/>
                  </a:lnTo>
                  <a:lnTo>
                    <a:pt x="93424" y="94984"/>
                  </a:lnTo>
                  <a:lnTo>
                    <a:pt x="122876" y="63999"/>
                  </a:lnTo>
                  <a:lnTo>
                    <a:pt x="158112" y="38879"/>
                  </a:lnTo>
                  <a:lnTo>
                    <a:pt x="198387" y="20210"/>
                  </a:lnTo>
                  <a:lnTo>
                    <a:pt x="242953" y="8579"/>
                  </a:lnTo>
                  <a:lnTo>
                    <a:pt x="291065" y="4571"/>
                  </a:lnTo>
                  <a:lnTo>
                    <a:pt x="1173403" y="0"/>
                  </a:lnTo>
                  <a:lnTo>
                    <a:pt x="1223251" y="4674"/>
                  </a:lnTo>
                  <a:lnTo>
                    <a:pt x="1263578" y="18053"/>
                  </a:lnTo>
                  <a:lnTo>
                    <a:pt x="1318690" y="67047"/>
                  </a:lnTo>
                  <a:lnTo>
                    <a:pt x="1344786" y="139233"/>
                  </a:lnTo>
                  <a:lnTo>
                    <a:pt x="1348841" y="181601"/>
                  </a:lnTo>
                  <a:lnTo>
                    <a:pt x="1347909" y="226861"/>
                  </a:lnTo>
                  <a:lnTo>
                    <a:pt x="1342745" y="274045"/>
                  </a:lnTo>
                  <a:lnTo>
                    <a:pt x="1334106" y="322184"/>
                  </a:lnTo>
                  <a:lnTo>
                    <a:pt x="1319698" y="382500"/>
                  </a:lnTo>
                  <a:close/>
                </a:path>
              </a:pathLst>
            </a:custGeom>
            <a:solidFill>
              <a:srgbClr val="6EA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562331" y="4027406"/>
              <a:ext cx="769620" cy="99060"/>
            </a:xfrm>
            <a:custGeom>
              <a:avLst/>
              <a:gdLst/>
              <a:ahLst/>
              <a:cxnLst/>
              <a:rect l="l" t="t" r="r" b="b"/>
              <a:pathLst>
                <a:path w="769619" h="99060">
                  <a:moveTo>
                    <a:pt x="725376" y="99053"/>
                  </a:moveTo>
                  <a:lnTo>
                    <a:pt x="59432" y="99053"/>
                  </a:lnTo>
                  <a:lnTo>
                    <a:pt x="38359" y="95291"/>
                  </a:lnTo>
                  <a:lnTo>
                    <a:pt x="20001" y="84957"/>
                  </a:lnTo>
                  <a:lnTo>
                    <a:pt x="6500" y="69480"/>
                  </a:lnTo>
                  <a:lnTo>
                    <a:pt x="0" y="50288"/>
                  </a:lnTo>
                  <a:lnTo>
                    <a:pt x="904" y="29573"/>
                  </a:lnTo>
                  <a:lnTo>
                    <a:pt x="9524" y="14096"/>
                  </a:lnTo>
                  <a:lnTo>
                    <a:pt x="24430" y="3762"/>
                  </a:lnTo>
                  <a:lnTo>
                    <a:pt x="44193" y="0"/>
                  </a:lnTo>
                  <a:lnTo>
                    <a:pt x="710137" y="0"/>
                  </a:lnTo>
                  <a:lnTo>
                    <a:pt x="731210" y="3762"/>
                  </a:lnTo>
                  <a:lnTo>
                    <a:pt x="749568" y="14096"/>
                  </a:lnTo>
                  <a:lnTo>
                    <a:pt x="763069" y="29573"/>
                  </a:lnTo>
                  <a:lnTo>
                    <a:pt x="769569" y="48764"/>
                  </a:lnTo>
                  <a:lnTo>
                    <a:pt x="768665" y="68837"/>
                  </a:lnTo>
                  <a:lnTo>
                    <a:pt x="760045" y="84386"/>
                  </a:lnTo>
                  <a:lnTo>
                    <a:pt x="745139" y="95077"/>
                  </a:lnTo>
                  <a:lnTo>
                    <a:pt x="725376" y="99053"/>
                  </a:lnTo>
                  <a:close/>
                </a:path>
              </a:pathLst>
            </a:custGeom>
            <a:solidFill>
              <a:srgbClr val="2E53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7058" y="2268819"/>
              <a:ext cx="6530419" cy="61565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823800" y="5190146"/>
              <a:ext cx="652780" cy="2897505"/>
            </a:xfrm>
            <a:custGeom>
              <a:avLst/>
              <a:gdLst/>
              <a:ahLst/>
              <a:cxnLst/>
              <a:rect l="l" t="t" r="r" b="b"/>
              <a:pathLst>
                <a:path w="652780" h="2897504">
                  <a:moveTo>
                    <a:pt x="178296" y="2896944"/>
                  </a:moveTo>
                  <a:lnTo>
                    <a:pt x="64004" y="2834464"/>
                  </a:lnTo>
                  <a:lnTo>
                    <a:pt x="21334" y="1802780"/>
                  </a:lnTo>
                  <a:lnTo>
                    <a:pt x="0" y="1575718"/>
                  </a:lnTo>
                  <a:lnTo>
                    <a:pt x="83814" y="435837"/>
                  </a:lnTo>
                  <a:lnTo>
                    <a:pt x="172200" y="0"/>
                  </a:lnTo>
                  <a:lnTo>
                    <a:pt x="652229" y="30478"/>
                  </a:lnTo>
                  <a:lnTo>
                    <a:pt x="601940" y="352022"/>
                  </a:lnTo>
                  <a:lnTo>
                    <a:pt x="417548" y="1600101"/>
                  </a:lnTo>
                  <a:lnTo>
                    <a:pt x="417548" y="1743348"/>
                  </a:lnTo>
                  <a:lnTo>
                    <a:pt x="454122" y="1880499"/>
                  </a:lnTo>
                  <a:lnTo>
                    <a:pt x="388594" y="2877134"/>
                  </a:lnTo>
                  <a:lnTo>
                    <a:pt x="178296" y="2896944"/>
                  </a:lnTo>
                  <a:close/>
                </a:path>
              </a:pathLst>
            </a:custGeom>
            <a:solidFill>
              <a:srgbClr val="2E53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23591" y="3022726"/>
              <a:ext cx="1835363" cy="31030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9276" y="6768912"/>
              <a:ext cx="106673" cy="1630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75243" y="6805486"/>
              <a:ext cx="115817" cy="1371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5619597" y="8169605"/>
              <a:ext cx="571500" cy="57785"/>
            </a:xfrm>
            <a:custGeom>
              <a:avLst/>
              <a:gdLst/>
              <a:ahLst/>
              <a:cxnLst/>
              <a:rect l="l" t="t" r="r" b="b"/>
              <a:pathLst>
                <a:path w="571500" h="57784">
                  <a:moveTo>
                    <a:pt x="6095" y="57685"/>
                  </a:moveTo>
                  <a:lnTo>
                    <a:pt x="4571" y="57685"/>
                  </a:lnTo>
                  <a:lnTo>
                    <a:pt x="1523" y="57685"/>
                  </a:lnTo>
                  <a:lnTo>
                    <a:pt x="0" y="56162"/>
                  </a:lnTo>
                  <a:lnTo>
                    <a:pt x="0" y="50066"/>
                  </a:lnTo>
                  <a:lnTo>
                    <a:pt x="1523" y="47018"/>
                  </a:lnTo>
                  <a:lnTo>
                    <a:pt x="4571" y="47018"/>
                  </a:lnTo>
                  <a:lnTo>
                    <a:pt x="105574" y="32162"/>
                  </a:lnTo>
                  <a:lnTo>
                    <a:pt x="156365" y="25101"/>
                  </a:lnTo>
                  <a:lnTo>
                    <a:pt x="207320" y="18542"/>
                  </a:lnTo>
                  <a:lnTo>
                    <a:pt x="258419" y="12676"/>
                  </a:lnTo>
                  <a:lnTo>
                    <a:pt x="309642" y="7697"/>
                  </a:lnTo>
                  <a:lnTo>
                    <a:pt x="360968" y="3796"/>
                  </a:lnTo>
                  <a:lnTo>
                    <a:pt x="412377" y="1166"/>
                  </a:lnTo>
                  <a:lnTo>
                    <a:pt x="463847" y="0"/>
                  </a:lnTo>
                  <a:lnTo>
                    <a:pt x="515358" y="488"/>
                  </a:lnTo>
                  <a:lnTo>
                    <a:pt x="569938" y="2825"/>
                  </a:lnTo>
                  <a:lnTo>
                    <a:pt x="571462" y="5873"/>
                  </a:lnTo>
                  <a:lnTo>
                    <a:pt x="571462" y="11969"/>
                  </a:lnTo>
                  <a:lnTo>
                    <a:pt x="568414" y="13492"/>
                  </a:lnTo>
                  <a:lnTo>
                    <a:pt x="514213" y="11155"/>
                  </a:lnTo>
                  <a:lnTo>
                    <a:pt x="463012" y="10666"/>
                  </a:lnTo>
                  <a:lnTo>
                    <a:pt x="411790" y="11833"/>
                  </a:lnTo>
                  <a:lnTo>
                    <a:pt x="360575" y="14463"/>
                  </a:lnTo>
                  <a:lnTo>
                    <a:pt x="309395" y="18364"/>
                  </a:lnTo>
                  <a:lnTo>
                    <a:pt x="258276" y="23343"/>
                  </a:lnTo>
                  <a:lnTo>
                    <a:pt x="207246" y="29209"/>
                  </a:lnTo>
                  <a:lnTo>
                    <a:pt x="156334" y="35768"/>
                  </a:lnTo>
                  <a:lnTo>
                    <a:pt x="105565" y="42829"/>
                  </a:lnTo>
                  <a:lnTo>
                    <a:pt x="4571" y="57685"/>
                  </a:lnTo>
                  <a:lnTo>
                    <a:pt x="6095" y="576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86280" y="8062709"/>
              <a:ext cx="97529" cy="8229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256587" y="8128237"/>
              <a:ext cx="492759" cy="257810"/>
            </a:xfrm>
            <a:custGeom>
              <a:avLst/>
              <a:gdLst/>
              <a:ahLst/>
              <a:cxnLst/>
              <a:rect l="l" t="t" r="r" b="b"/>
              <a:pathLst>
                <a:path w="492759" h="257809">
                  <a:moveTo>
                    <a:pt x="6095" y="257540"/>
                  </a:moveTo>
                  <a:lnTo>
                    <a:pt x="4571" y="257540"/>
                  </a:lnTo>
                  <a:lnTo>
                    <a:pt x="1524" y="256016"/>
                  </a:lnTo>
                  <a:lnTo>
                    <a:pt x="1524" y="254491"/>
                  </a:lnTo>
                  <a:lnTo>
                    <a:pt x="0" y="251443"/>
                  </a:lnTo>
                  <a:lnTo>
                    <a:pt x="1524" y="248396"/>
                  </a:lnTo>
                  <a:lnTo>
                    <a:pt x="4572" y="248396"/>
                  </a:lnTo>
                  <a:lnTo>
                    <a:pt x="221561" y="183701"/>
                  </a:lnTo>
                  <a:lnTo>
                    <a:pt x="259063" y="167629"/>
                  </a:lnTo>
                  <a:lnTo>
                    <a:pt x="293351" y="141342"/>
                  </a:lnTo>
                  <a:lnTo>
                    <a:pt x="329924" y="100435"/>
                  </a:lnTo>
                  <a:lnTo>
                    <a:pt x="350497" y="77719"/>
                  </a:lnTo>
                  <a:lnTo>
                    <a:pt x="380475" y="51431"/>
                  </a:lnTo>
                  <a:lnTo>
                    <a:pt x="413167" y="29716"/>
                  </a:lnTo>
                  <a:lnTo>
                    <a:pt x="448431" y="12572"/>
                  </a:lnTo>
                  <a:lnTo>
                    <a:pt x="486124" y="0"/>
                  </a:lnTo>
                  <a:lnTo>
                    <a:pt x="489172" y="0"/>
                  </a:lnTo>
                  <a:lnTo>
                    <a:pt x="492219" y="1524"/>
                  </a:lnTo>
                  <a:lnTo>
                    <a:pt x="492219" y="6096"/>
                  </a:lnTo>
                  <a:lnTo>
                    <a:pt x="490696" y="9143"/>
                  </a:lnTo>
                  <a:lnTo>
                    <a:pt x="489171" y="9143"/>
                  </a:lnTo>
                  <a:lnTo>
                    <a:pt x="452622" y="20810"/>
                  </a:lnTo>
                  <a:lnTo>
                    <a:pt x="386951" y="58432"/>
                  </a:lnTo>
                  <a:lnTo>
                    <a:pt x="358116" y="83814"/>
                  </a:lnTo>
                  <a:lnTo>
                    <a:pt x="330686" y="112769"/>
                  </a:lnTo>
                  <a:lnTo>
                    <a:pt x="315709" y="129793"/>
                  </a:lnTo>
                  <a:lnTo>
                    <a:pt x="300017" y="146104"/>
                  </a:lnTo>
                  <a:lnTo>
                    <a:pt x="263634" y="173725"/>
                  </a:lnTo>
                  <a:lnTo>
                    <a:pt x="223989" y="189797"/>
                  </a:lnTo>
                  <a:lnTo>
                    <a:pt x="210298" y="193535"/>
                  </a:lnTo>
                  <a:lnTo>
                    <a:pt x="6095" y="257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76029" y="8080996"/>
              <a:ext cx="140198" cy="883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79366" y="2648272"/>
              <a:ext cx="128007" cy="196583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473347" y="1028880"/>
            <a:ext cx="7433945" cy="1267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150" spc="405" dirty="0"/>
              <a:t>D</a:t>
            </a:r>
            <a:r>
              <a:rPr sz="8150" spc="-835" dirty="0"/>
              <a:t>e</a:t>
            </a:r>
            <a:r>
              <a:rPr sz="8150" spc="-100" dirty="0"/>
              <a:t>s</a:t>
            </a:r>
            <a:r>
              <a:rPr sz="8150" spc="-665" dirty="0"/>
              <a:t>k</a:t>
            </a:r>
            <a:r>
              <a:rPr sz="8150" spc="-855" dirty="0"/>
              <a:t>r</a:t>
            </a:r>
            <a:r>
              <a:rPr sz="8150" spc="-919" dirty="0"/>
              <a:t>i</a:t>
            </a:r>
            <a:r>
              <a:rPr sz="8150" spc="-425" dirty="0"/>
              <a:t>p</a:t>
            </a:r>
            <a:r>
              <a:rPr sz="8150" spc="-100" dirty="0"/>
              <a:t>s</a:t>
            </a:r>
            <a:r>
              <a:rPr sz="8150" spc="-355" dirty="0"/>
              <a:t>i</a:t>
            </a:r>
            <a:r>
              <a:rPr sz="8150" spc="-1375" dirty="0"/>
              <a:t> </a:t>
            </a:r>
            <a:r>
              <a:rPr sz="8150" spc="335" dirty="0"/>
              <a:t>A</a:t>
            </a:r>
            <a:r>
              <a:rPr sz="8150" spc="-425" dirty="0"/>
              <a:t>p</a:t>
            </a:r>
            <a:r>
              <a:rPr sz="8150" spc="-370" dirty="0"/>
              <a:t>l</a:t>
            </a:r>
            <a:r>
              <a:rPr sz="8150" spc="-919" dirty="0"/>
              <a:t>i</a:t>
            </a:r>
            <a:r>
              <a:rPr sz="8150" spc="-665" dirty="0"/>
              <a:t>k</a:t>
            </a:r>
            <a:r>
              <a:rPr sz="8150" spc="-450" dirty="0"/>
              <a:t>a</a:t>
            </a:r>
            <a:r>
              <a:rPr sz="8150" spc="-100" dirty="0"/>
              <a:t>s</a:t>
            </a:r>
            <a:r>
              <a:rPr sz="8150" spc="-355" dirty="0"/>
              <a:t>i</a:t>
            </a:r>
            <a:endParaRPr sz="8150"/>
          </a:p>
        </p:txBody>
      </p:sp>
      <p:sp>
        <p:nvSpPr>
          <p:cNvPr id="29" name="object 29"/>
          <p:cNvSpPr txBox="1"/>
          <p:nvPr/>
        </p:nvSpPr>
        <p:spPr>
          <a:xfrm>
            <a:off x="969371" y="3033845"/>
            <a:ext cx="8964930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0705" algn="just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latin typeface="Lucida Sans Unicode"/>
                <a:cs typeface="Lucida Sans Unicode"/>
              </a:rPr>
              <a:t>Dengan</a:t>
            </a:r>
            <a:r>
              <a:rPr sz="3000" spc="55" dirty="0">
                <a:latin typeface="Lucida Sans Unicode"/>
                <a:cs typeface="Lucida Sans Unicode"/>
              </a:rPr>
              <a:t> </a:t>
            </a:r>
            <a:r>
              <a:rPr sz="3000" spc="160" dirty="0">
                <a:latin typeface="Lucida Sans Unicode"/>
                <a:cs typeface="Lucida Sans Unicode"/>
              </a:rPr>
              <a:t>adanya</a:t>
            </a:r>
            <a:r>
              <a:rPr sz="3000" spc="55" dirty="0">
                <a:latin typeface="Lucida Sans Unicode"/>
                <a:cs typeface="Lucida Sans Unicode"/>
              </a:rPr>
              <a:t> </a:t>
            </a:r>
            <a:r>
              <a:rPr sz="3000" spc="40" dirty="0">
                <a:latin typeface="Lucida Sans Unicode"/>
                <a:cs typeface="Lucida Sans Unicode"/>
              </a:rPr>
              <a:t>kemajuan</a:t>
            </a:r>
            <a:r>
              <a:rPr sz="3000" spc="60" dirty="0">
                <a:latin typeface="Lucida Sans Unicode"/>
                <a:cs typeface="Lucida Sans Unicode"/>
              </a:rPr>
              <a:t> </a:t>
            </a:r>
            <a:r>
              <a:rPr sz="3000" spc="125" dirty="0">
                <a:latin typeface="Lucida Sans Unicode"/>
                <a:cs typeface="Lucida Sans Unicode"/>
              </a:rPr>
              <a:t>dan</a:t>
            </a:r>
            <a:r>
              <a:rPr sz="3000" spc="55" dirty="0">
                <a:latin typeface="Lucida Sans Unicode"/>
                <a:cs typeface="Lucida Sans Unicode"/>
              </a:rPr>
              <a:t> </a:t>
            </a:r>
            <a:r>
              <a:rPr sz="3000" spc="80" dirty="0">
                <a:latin typeface="Lucida Sans Unicode"/>
                <a:cs typeface="Lucida Sans Unicode"/>
              </a:rPr>
              <a:t>penggunaan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teknologi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komputer,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100" dirty="0">
                <a:latin typeface="Lucida Sans Unicode"/>
                <a:cs typeface="Lucida Sans Unicode"/>
              </a:rPr>
              <a:t>Pemanfaatan</a:t>
            </a:r>
            <a:r>
              <a:rPr sz="3000" spc="105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teknologi </a:t>
            </a:r>
            <a:r>
              <a:rPr sz="3000" spc="-70" dirty="0">
                <a:latin typeface="Lucida Sans Unicode"/>
                <a:cs typeface="Lucida Sans Unicode"/>
              </a:rPr>
              <a:t> </a:t>
            </a:r>
            <a:r>
              <a:rPr sz="3000" spc="-75" dirty="0">
                <a:latin typeface="Lucida Sans Unicode"/>
                <a:cs typeface="Lucida Sans Unicode"/>
              </a:rPr>
              <a:t>komputer, </a:t>
            </a:r>
            <a:r>
              <a:rPr sz="3000" spc="35" dirty="0">
                <a:latin typeface="Lucida Sans Unicode"/>
                <a:cs typeface="Lucida Sans Unicode"/>
              </a:rPr>
              <a:t>pasien </a:t>
            </a:r>
            <a:r>
              <a:rPr sz="3000" spc="-45" dirty="0">
                <a:latin typeface="Lucida Sans Unicode"/>
                <a:cs typeface="Lucida Sans Unicode"/>
              </a:rPr>
              <a:t>tidak </a:t>
            </a:r>
            <a:r>
              <a:rPr sz="3000" spc="10" dirty="0">
                <a:latin typeface="Lucida Sans Unicode"/>
                <a:cs typeface="Lucida Sans Unicode"/>
              </a:rPr>
              <a:t>harus </a:t>
            </a:r>
            <a:r>
              <a:rPr sz="3000" spc="100" dirty="0">
                <a:latin typeface="Lucida Sans Unicode"/>
                <a:cs typeface="Lucida Sans Unicode"/>
              </a:rPr>
              <a:t>datang </a:t>
            </a:r>
            <a:r>
              <a:rPr sz="3000" spc="-55" dirty="0">
                <a:latin typeface="Lucida Sans Unicode"/>
                <a:cs typeface="Lucida Sans Unicode"/>
              </a:rPr>
              <a:t>ke </a:t>
            </a:r>
            <a:r>
              <a:rPr sz="3000" spc="65" dirty="0">
                <a:latin typeface="Lucida Sans Unicode"/>
                <a:cs typeface="Lucida Sans Unicode"/>
              </a:rPr>
              <a:t>Rumah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-45" dirty="0">
                <a:latin typeface="Lucida Sans Unicode"/>
                <a:cs typeface="Lucida Sans Unicode"/>
              </a:rPr>
              <a:t>Sakit </a:t>
            </a:r>
            <a:r>
              <a:rPr sz="3000" spc="-85" dirty="0">
                <a:latin typeface="Lucida Sans Unicode"/>
                <a:cs typeface="Lucida Sans Unicode"/>
              </a:rPr>
              <a:t>untuk </a:t>
            </a:r>
            <a:r>
              <a:rPr sz="3000" spc="30" dirty="0">
                <a:latin typeface="Lucida Sans Unicode"/>
                <a:cs typeface="Lucida Sans Unicode"/>
              </a:rPr>
              <a:t>mendaftarkan </a:t>
            </a:r>
            <a:r>
              <a:rPr sz="3000" spc="-190" dirty="0">
                <a:latin typeface="Lucida Sans Unicode"/>
                <a:cs typeface="Lucida Sans Unicode"/>
              </a:rPr>
              <a:t>diri, </a:t>
            </a:r>
            <a:r>
              <a:rPr sz="3000" spc="15" dirty="0">
                <a:latin typeface="Lucida Sans Unicode"/>
                <a:cs typeface="Lucida Sans Unicode"/>
              </a:rPr>
              <a:t>melainkan </a:t>
            </a:r>
            <a:r>
              <a:rPr sz="3000" spc="125" dirty="0">
                <a:latin typeface="Lucida Sans Unicode"/>
                <a:cs typeface="Lucida Sans Unicode"/>
              </a:rPr>
              <a:t>dapat </a:t>
            </a:r>
            <a:r>
              <a:rPr sz="3000" spc="130" dirty="0">
                <a:latin typeface="Lucida Sans Unicode"/>
                <a:cs typeface="Lucida Sans Unicode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mendaftar</a:t>
            </a:r>
            <a:r>
              <a:rPr sz="3000" spc="50" dirty="0">
                <a:latin typeface="Lucida Sans Unicode"/>
                <a:cs typeface="Lucida Sans Unicode"/>
              </a:rPr>
              <a:t> </a:t>
            </a:r>
            <a:r>
              <a:rPr sz="3000" spc="-5" dirty="0">
                <a:latin typeface="Lucida Sans Unicode"/>
                <a:cs typeface="Lucida Sans Unicode"/>
              </a:rPr>
              <a:t>melalui</a:t>
            </a:r>
            <a:r>
              <a:rPr sz="3000" dirty="0">
                <a:latin typeface="Lucida Sans Unicode"/>
                <a:cs typeface="Lucida Sans Unicode"/>
              </a:rPr>
              <a:t> </a:t>
            </a:r>
            <a:r>
              <a:rPr sz="3000" spc="20" dirty="0">
                <a:latin typeface="Lucida Sans Unicode"/>
                <a:cs typeface="Lucida Sans Unicode"/>
              </a:rPr>
              <a:t>perangkat</a:t>
            </a:r>
            <a:r>
              <a:rPr sz="3000" spc="25" dirty="0">
                <a:latin typeface="Lucida Sans Unicode"/>
                <a:cs typeface="Lucida Sans Unicode"/>
              </a:rPr>
              <a:t> </a:t>
            </a:r>
            <a:r>
              <a:rPr sz="3000" spc="-65" dirty="0">
                <a:latin typeface="Lucida Sans Unicode"/>
                <a:cs typeface="Lucida Sans Unicode"/>
              </a:rPr>
              <a:t>seluler</a:t>
            </a:r>
            <a:r>
              <a:rPr sz="3000" spc="-60" dirty="0">
                <a:latin typeface="Lucida Sans Unicode"/>
                <a:cs typeface="Lucida Sans Unicode"/>
              </a:rPr>
              <a:t> </a:t>
            </a:r>
            <a:r>
              <a:rPr sz="3000" spc="125" dirty="0">
                <a:latin typeface="Lucida Sans Unicode"/>
                <a:cs typeface="Lucida Sans Unicode"/>
              </a:rPr>
              <a:t>dan </a:t>
            </a:r>
            <a:r>
              <a:rPr sz="3000" spc="130" dirty="0">
                <a:latin typeface="Lucida Sans Unicode"/>
                <a:cs typeface="Lucida Sans Unicode"/>
              </a:rPr>
              <a:t> </a:t>
            </a:r>
            <a:r>
              <a:rPr sz="3000" spc="-30" dirty="0">
                <a:latin typeface="Lucida Sans Unicode"/>
                <a:cs typeface="Lucida Sans Unicode"/>
              </a:rPr>
              <a:t>komputer </a:t>
            </a:r>
            <a:r>
              <a:rPr sz="3000" spc="105" dirty="0">
                <a:latin typeface="Lucida Sans Unicode"/>
                <a:cs typeface="Lucida Sans Unicode"/>
              </a:rPr>
              <a:t>yang </a:t>
            </a:r>
            <a:r>
              <a:rPr sz="3000" spc="-120" dirty="0">
                <a:latin typeface="Lucida Sans Unicode"/>
                <a:cs typeface="Lucida Sans Unicode"/>
              </a:rPr>
              <a:t>dikirim</a:t>
            </a:r>
            <a:r>
              <a:rPr sz="3000" spc="-114" dirty="0">
                <a:latin typeface="Lucida Sans Unicode"/>
                <a:cs typeface="Lucida Sans Unicode"/>
              </a:rPr>
              <a:t> </a:t>
            </a:r>
            <a:r>
              <a:rPr sz="3000" spc="-55" dirty="0">
                <a:latin typeface="Lucida Sans Unicode"/>
                <a:cs typeface="Lucida Sans Unicode"/>
              </a:rPr>
              <a:t>ke</a:t>
            </a:r>
            <a:r>
              <a:rPr sz="3000" spc="-50" dirty="0">
                <a:latin typeface="Lucida Sans Unicode"/>
                <a:cs typeface="Lucida Sans Unicode"/>
              </a:rPr>
              <a:t> </a:t>
            </a:r>
            <a:r>
              <a:rPr sz="3000" spc="-25" dirty="0">
                <a:latin typeface="Lucida Sans Unicode"/>
                <a:cs typeface="Lucida Sans Unicode"/>
              </a:rPr>
              <a:t>server </a:t>
            </a:r>
            <a:r>
              <a:rPr sz="3000" spc="65" dirty="0">
                <a:latin typeface="Lucida Sans Unicode"/>
                <a:cs typeface="Lucida Sans Unicode"/>
              </a:rPr>
              <a:t>Rumah </a:t>
            </a:r>
            <a:r>
              <a:rPr sz="3000" spc="-65" dirty="0">
                <a:latin typeface="Lucida Sans Unicode"/>
                <a:cs typeface="Lucida Sans Unicode"/>
              </a:rPr>
              <a:t>sakit </a:t>
            </a:r>
            <a:r>
              <a:rPr sz="3000" spc="-60" dirty="0">
                <a:latin typeface="Lucida Sans Unicode"/>
                <a:cs typeface="Lucida Sans Unicode"/>
              </a:rPr>
              <a:t> </a:t>
            </a:r>
            <a:r>
              <a:rPr sz="3000" dirty="0">
                <a:latin typeface="Lucida Sans Unicode"/>
                <a:cs typeface="Lucida Sans Unicode"/>
              </a:rPr>
              <a:t>selanjutnya </a:t>
            </a:r>
            <a:r>
              <a:rPr sz="3000" spc="-45" dirty="0">
                <a:latin typeface="Lucida Sans Unicode"/>
                <a:cs typeface="Lucida Sans Unicode"/>
              </a:rPr>
              <a:t>diteruskan </a:t>
            </a:r>
            <a:r>
              <a:rPr sz="3000" spc="-55" dirty="0">
                <a:latin typeface="Lucida Sans Unicode"/>
                <a:cs typeface="Lucida Sans Unicode"/>
              </a:rPr>
              <a:t>ke Administrator </a:t>
            </a:r>
            <a:r>
              <a:rPr sz="3000" spc="65" dirty="0">
                <a:latin typeface="Lucida Sans Unicode"/>
                <a:cs typeface="Lucida Sans Unicode"/>
              </a:rPr>
              <a:t>Rumah </a:t>
            </a:r>
            <a:r>
              <a:rPr sz="3000" spc="70" dirty="0">
                <a:latin typeface="Lucida Sans Unicode"/>
                <a:cs typeface="Lucida Sans Unicode"/>
              </a:rPr>
              <a:t> </a:t>
            </a:r>
            <a:r>
              <a:rPr sz="3000" spc="-105" dirty="0">
                <a:latin typeface="Lucida Sans Unicode"/>
                <a:cs typeface="Lucida Sans Unicode"/>
              </a:rPr>
              <a:t>Sakit.</a:t>
            </a:r>
            <a:endParaRPr sz="3000">
              <a:latin typeface="Lucida Sans Unicode"/>
              <a:cs typeface="Lucida Sans Unicode"/>
            </a:endParaRPr>
          </a:p>
          <a:p>
            <a:pPr marL="12700" marR="5080" indent="779780" algn="just">
              <a:lnSpc>
                <a:spcPct val="100000"/>
              </a:lnSpc>
            </a:pPr>
            <a:r>
              <a:rPr sz="3000" spc="-60" dirty="0">
                <a:latin typeface="Lucida Sans Unicode"/>
                <a:cs typeface="Lucida Sans Unicode"/>
              </a:rPr>
              <a:t>Tujuan </a:t>
            </a:r>
            <a:r>
              <a:rPr sz="3000" dirty="0">
                <a:latin typeface="Lucida Sans Unicode"/>
                <a:cs typeface="Lucida Sans Unicode"/>
              </a:rPr>
              <a:t>dari </a:t>
            </a:r>
            <a:r>
              <a:rPr sz="3000" spc="95" dirty="0">
                <a:latin typeface="Lucida Sans Unicode"/>
                <a:cs typeface="Lucida Sans Unicode"/>
              </a:rPr>
              <a:t>pembuatan </a:t>
            </a:r>
            <a:r>
              <a:rPr sz="3000" spc="-40" dirty="0">
                <a:latin typeface="Lucida Sans Unicode"/>
                <a:cs typeface="Lucida Sans Unicode"/>
              </a:rPr>
              <a:t>aplikasi </a:t>
            </a:r>
            <a:r>
              <a:rPr sz="3000" spc="-130" dirty="0">
                <a:latin typeface="Lucida Sans Unicode"/>
                <a:cs typeface="Lucida Sans Unicode"/>
              </a:rPr>
              <a:t>ini </a:t>
            </a:r>
            <a:r>
              <a:rPr sz="3000" spc="120" dirty="0">
                <a:latin typeface="Lucida Sans Unicode"/>
                <a:cs typeface="Lucida Sans Unicode"/>
              </a:rPr>
              <a:t>adalah </a:t>
            </a:r>
            <a:r>
              <a:rPr sz="3000" spc="125" dirty="0">
                <a:latin typeface="Lucida Sans Unicode"/>
                <a:cs typeface="Lucida Sans Unicode"/>
              </a:rPr>
              <a:t> </a:t>
            </a:r>
            <a:r>
              <a:rPr sz="3000" spc="-85" dirty="0">
                <a:latin typeface="Lucida Sans Unicode"/>
                <a:cs typeface="Lucida Sans Unicode"/>
              </a:rPr>
              <a:t>untuk </a:t>
            </a:r>
            <a:r>
              <a:rPr sz="3000" spc="90" dirty="0">
                <a:latin typeface="Lucida Sans Unicode"/>
                <a:cs typeface="Lucida Sans Unicode"/>
              </a:rPr>
              <a:t>mempermudah </a:t>
            </a:r>
            <a:r>
              <a:rPr sz="3000" spc="160" dirty="0">
                <a:latin typeface="Lucida Sans Unicode"/>
                <a:cs typeface="Lucida Sans Unicode"/>
              </a:rPr>
              <a:t>cara </a:t>
            </a:r>
            <a:r>
              <a:rPr sz="3000" spc="-85" dirty="0">
                <a:latin typeface="Lucida Sans Unicode"/>
                <a:cs typeface="Lucida Sans Unicode"/>
              </a:rPr>
              <a:t>registrasi. </a:t>
            </a:r>
            <a:r>
              <a:rPr sz="3000" spc="40" dirty="0">
                <a:latin typeface="Lucida Sans Unicode"/>
                <a:cs typeface="Lucida Sans Unicode"/>
              </a:rPr>
              <a:t>Dan </a:t>
            </a:r>
            <a:r>
              <a:rPr sz="3000" spc="35" dirty="0">
                <a:latin typeface="Lucida Sans Unicode"/>
                <a:cs typeface="Lucida Sans Unicode"/>
              </a:rPr>
              <a:t>juga </a:t>
            </a:r>
            <a:r>
              <a:rPr sz="3000" spc="40" dirty="0">
                <a:latin typeface="Lucida Sans Unicode"/>
                <a:cs typeface="Lucida Sans Unicode"/>
              </a:rPr>
              <a:t> </a:t>
            </a:r>
            <a:r>
              <a:rPr sz="3000" spc="125" dirty="0">
                <a:latin typeface="Lucida Sans Unicode"/>
                <a:cs typeface="Lucida Sans Unicode"/>
              </a:rPr>
              <a:t>dapat</a:t>
            </a:r>
            <a:r>
              <a:rPr sz="3000" spc="130" dirty="0">
                <a:latin typeface="Lucida Sans Unicode"/>
                <a:cs typeface="Lucida Sans Unicode"/>
              </a:rPr>
              <a:t> </a:t>
            </a:r>
            <a:r>
              <a:rPr sz="3000" spc="25" dirty="0">
                <a:latin typeface="Lucida Sans Unicode"/>
                <a:cs typeface="Lucida Sans Unicode"/>
              </a:rPr>
              <a:t>mengurangi</a:t>
            </a:r>
            <a:r>
              <a:rPr sz="3000" spc="30" dirty="0">
                <a:latin typeface="Lucida Sans Unicode"/>
                <a:cs typeface="Lucida Sans Unicode"/>
              </a:rPr>
              <a:t> keterlambatan</a:t>
            </a:r>
            <a:r>
              <a:rPr sz="3000" spc="35" dirty="0">
                <a:latin typeface="Lucida Sans Unicode"/>
                <a:cs typeface="Lucida Sans Unicode"/>
              </a:rPr>
              <a:t> </a:t>
            </a:r>
            <a:r>
              <a:rPr sz="3000" spc="90" dirty="0">
                <a:latin typeface="Lucida Sans Unicode"/>
                <a:cs typeface="Lucida Sans Unicode"/>
              </a:rPr>
              <a:t>pelayanan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30" dirty="0">
                <a:latin typeface="Lucida Sans Unicode"/>
                <a:cs typeface="Lucida Sans Unicode"/>
              </a:rPr>
              <a:t>sehingga</a:t>
            </a:r>
            <a:r>
              <a:rPr sz="3000" spc="60" dirty="0">
                <a:latin typeface="Lucida Sans Unicode"/>
                <a:cs typeface="Lucida Sans Unicode"/>
              </a:rPr>
              <a:t> </a:t>
            </a:r>
            <a:r>
              <a:rPr sz="3000" spc="35" dirty="0">
                <a:latin typeface="Lucida Sans Unicode"/>
                <a:cs typeface="Lucida Sans Unicode"/>
              </a:rPr>
              <a:t>pasien</a:t>
            </a:r>
            <a:r>
              <a:rPr sz="3000" spc="60" dirty="0">
                <a:latin typeface="Lucida Sans Unicode"/>
                <a:cs typeface="Lucida Sans Unicode"/>
              </a:rPr>
              <a:t> </a:t>
            </a:r>
            <a:r>
              <a:rPr sz="3000" spc="125" dirty="0">
                <a:latin typeface="Lucida Sans Unicode"/>
                <a:cs typeface="Lucida Sans Unicode"/>
              </a:rPr>
              <a:t>dapat</a:t>
            </a:r>
            <a:r>
              <a:rPr sz="3000" spc="60" dirty="0">
                <a:latin typeface="Lucida Sans Unicode"/>
                <a:cs typeface="Lucida Sans Unicode"/>
              </a:rPr>
              <a:t> </a:t>
            </a:r>
            <a:r>
              <a:rPr sz="3000" spc="110" dirty="0">
                <a:latin typeface="Lucida Sans Unicode"/>
                <a:cs typeface="Lucida Sans Unicode"/>
              </a:rPr>
              <a:t>mendapat</a:t>
            </a:r>
            <a:r>
              <a:rPr sz="3000" spc="60" dirty="0">
                <a:latin typeface="Lucida Sans Unicode"/>
                <a:cs typeface="Lucida Sans Unicode"/>
              </a:rPr>
              <a:t> </a:t>
            </a:r>
            <a:r>
              <a:rPr sz="3000" spc="100" dirty="0">
                <a:latin typeface="Lucida Sans Unicode"/>
                <a:cs typeface="Lucida Sans Unicode"/>
              </a:rPr>
              <a:t>penanganan </a:t>
            </a:r>
            <a:r>
              <a:rPr sz="3000" spc="-940" dirty="0">
                <a:latin typeface="Lucida Sans Unicode"/>
                <a:cs typeface="Lucida Sans Unicode"/>
              </a:rPr>
              <a:t> </a:t>
            </a:r>
            <a:r>
              <a:rPr sz="3000" spc="-50" dirty="0">
                <a:latin typeface="Lucida Sans Unicode"/>
                <a:cs typeface="Lucida Sans Unicode"/>
              </a:rPr>
              <a:t>lebih </a:t>
            </a:r>
            <a:r>
              <a:rPr sz="3000" spc="114" dirty="0">
                <a:latin typeface="Lucida Sans Unicode"/>
                <a:cs typeface="Lucida Sans Unicode"/>
              </a:rPr>
              <a:t>cepat </a:t>
            </a:r>
            <a:r>
              <a:rPr sz="3000" spc="125" dirty="0">
                <a:latin typeface="Lucida Sans Unicode"/>
                <a:cs typeface="Lucida Sans Unicode"/>
              </a:rPr>
              <a:t>dan </a:t>
            </a:r>
            <a:r>
              <a:rPr sz="3000" spc="20" dirty="0">
                <a:latin typeface="Lucida Sans Unicode"/>
                <a:cs typeface="Lucida Sans Unicode"/>
              </a:rPr>
              <a:t>tentunya </a:t>
            </a:r>
            <a:r>
              <a:rPr sz="3000" spc="100" dirty="0">
                <a:latin typeface="Lucida Sans Unicode"/>
                <a:cs typeface="Lucida Sans Unicode"/>
              </a:rPr>
              <a:t>biaya </a:t>
            </a:r>
            <a:r>
              <a:rPr sz="3000" spc="20" dirty="0">
                <a:latin typeface="Lucida Sans Unicode"/>
                <a:cs typeface="Lucida Sans Unicode"/>
              </a:rPr>
              <a:t>operasionalnya </a:t>
            </a:r>
            <a:r>
              <a:rPr sz="3000" spc="-935" dirty="0">
                <a:latin typeface="Lucida Sans Unicode"/>
                <a:cs typeface="Lucida Sans Unicode"/>
              </a:rPr>
              <a:t> </a:t>
            </a:r>
            <a:r>
              <a:rPr sz="3000" spc="-220" dirty="0">
                <a:latin typeface="Lucida Sans Unicode"/>
                <a:cs typeface="Lucida Sans Unicode"/>
              </a:rPr>
              <a:t>l</a:t>
            </a:r>
            <a:r>
              <a:rPr sz="3000" spc="95" dirty="0">
                <a:latin typeface="Lucida Sans Unicode"/>
                <a:cs typeface="Lucida Sans Unicode"/>
              </a:rPr>
              <a:t>e</a:t>
            </a:r>
            <a:r>
              <a:rPr sz="3000" spc="45" dirty="0">
                <a:latin typeface="Lucida Sans Unicode"/>
                <a:cs typeface="Lucida Sans Unicode"/>
              </a:rPr>
              <a:t>b</a:t>
            </a:r>
            <a:r>
              <a:rPr sz="3000" spc="-220" dirty="0">
                <a:latin typeface="Lucida Sans Unicode"/>
                <a:cs typeface="Lucida Sans Unicode"/>
              </a:rPr>
              <a:t>i</a:t>
            </a:r>
            <a:r>
              <a:rPr sz="3000" spc="55" dirty="0">
                <a:latin typeface="Lucida Sans Unicode"/>
                <a:cs typeface="Lucida Sans Unicode"/>
              </a:rPr>
              <a:t>h</a:t>
            </a:r>
            <a:r>
              <a:rPr sz="3000" spc="-330" dirty="0">
                <a:latin typeface="Lucida Sans Unicode"/>
                <a:cs typeface="Lucida Sans Unicode"/>
              </a:rPr>
              <a:t> </a:t>
            </a:r>
            <a:r>
              <a:rPr sz="3000" spc="-300" dirty="0">
                <a:latin typeface="Lucida Sans Unicode"/>
                <a:cs typeface="Lucida Sans Unicode"/>
              </a:rPr>
              <a:t>k</a:t>
            </a:r>
            <a:r>
              <a:rPr sz="3000" spc="95" dirty="0">
                <a:latin typeface="Lucida Sans Unicode"/>
                <a:cs typeface="Lucida Sans Unicode"/>
              </a:rPr>
              <a:t>e</a:t>
            </a:r>
            <a:r>
              <a:rPr sz="3000" spc="190" dirty="0">
                <a:latin typeface="Lucida Sans Unicode"/>
                <a:cs typeface="Lucida Sans Unicode"/>
              </a:rPr>
              <a:t>c</a:t>
            </a:r>
            <a:r>
              <a:rPr sz="3000" spc="-220" dirty="0">
                <a:latin typeface="Lucida Sans Unicode"/>
                <a:cs typeface="Lucida Sans Unicode"/>
              </a:rPr>
              <a:t>il</a:t>
            </a:r>
            <a:r>
              <a:rPr sz="3000" spc="-320" dirty="0"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5"/>
                </a:moveTo>
                <a:lnTo>
                  <a:pt x="323157" y="0"/>
                </a:lnTo>
                <a:lnTo>
                  <a:pt x="387540" y="0"/>
                </a:lnTo>
                <a:lnTo>
                  <a:pt x="430462" y="107305"/>
                </a:lnTo>
                <a:close/>
              </a:path>
              <a:path w="4454525" h="4323715">
                <a:moveTo>
                  <a:pt x="938366" y="6888"/>
                </a:moveTo>
                <a:lnTo>
                  <a:pt x="938366" y="0"/>
                </a:lnTo>
                <a:lnTo>
                  <a:pt x="941315" y="0"/>
                </a:lnTo>
                <a:lnTo>
                  <a:pt x="938366" y="6888"/>
                </a:lnTo>
                <a:close/>
              </a:path>
              <a:path w="4454525" h="4323715">
                <a:moveTo>
                  <a:pt x="1204689" y="75288"/>
                </a:moveTo>
                <a:lnTo>
                  <a:pt x="1236944" y="0"/>
                </a:lnTo>
                <a:lnTo>
                  <a:pt x="1279977" y="0"/>
                </a:lnTo>
                <a:lnTo>
                  <a:pt x="1204689" y="75288"/>
                </a:lnTo>
                <a:close/>
              </a:path>
              <a:path w="4454525" h="4323715">
                <a:moveTo>
                  <a:pt x="1364773" y="299406"/>
                </a:moveTo>
                <a:lnTo>
                  <a:pt x="1664179" y="0"/>
                </a:lnTo>
                <a:lnTo>
                  <a:pt x="1706225" y="0"/>
                </a:lnTo>
                <a:lnTo>
                  <a:pt x="1487020" y="219364"/>
                </a:lnTo>
                <a:lnTo>
                  <a:pt x="1564879" y="219364"/>
                </a:lnTo>
                <a:lnTo>
                  <a:pt x="1364773" y="299406"/>
                </a:lnTo>
                <a:close/>
              </a:path>
              <a:path w="4454525" h="4323715">
                <a:moveTo>
                  <a:pt x="1564879" y="219364"/>
                </a:moveTo>
                <a:lnTo>
                  <a:pt x="1487020" y="219364"/>
                </a:lnTo>
                <a:lnTo>
                  <a:pt x="2035581" y="0"/>
                </a:lnTo>
                <a:lnTo>
                  <a:pt x="2113289" y="0"/>
                </a:lnTo>
                <a:lnTo>
                  <a:pt x="1564879" y="219364"/>
                </a:lnTo>
                <a:close/>
              </a:path>
              <a:path w="4454525" h="4323715">
                <a:moveTo>
                  <a:pt x="4111132" y="2223331"/>
                </a:moveTo>
                <a:lnTo>
                  <a:pt x="4080388" y="2223331"/>
                </a:lnTo>
                <a:lnTo>
                  <a:pt x="4188082" y="1973017"/>
                </a:lnTo>
                <a:lnTo>
                  <a:pt x="1465190" y="807310"/>
                </a:lnTo>
                <a:lnTo>
                  <a:pt x="4425298" y="807310"/>
                </a:lnTo>
                <a:lnTo>
                  <a:pt x="4425298" y="535167"/>
                </a:lnTo>
                <a:lnTo>
                  <a:pt x="1505938" y="535167"/>
                </a:lnTo>
                <a:lnTo>
                  <a:pt x="2843497" y="0"/>
                </a:lnTo>
                <a:lnTo>
                  <a:pt x="2923899" y="0"/>
                </a:lnTo>
                <a:lnTo>
                  <a:pt x="1658747" y="506060"/>
                </a:lnTo>
                <a:lnTo>
                  <a:pt x="4454404" y="506060"/>
                </a:lnTo>
                <a:lnTo>
                  <a:pt x="4454404" y="836417"/>
                </a:lnTo>
                <a:lnTo>
                  <a:pt x="1604900" y="836417"/>
                </a:lnTo>
                <a:lnTo>
                  <a:pt x="4224465" y="1958464"/>
                </a:lnTo>
                <a:lnTo>
                  <a:pt x="4111132" y="2223331"/>
                </a:lnTo>
                <a:close/>
              </a:path>
              <a:path w="4454525" h="4323715">
                <a:moveTo>
                  <a:pt x="121935" y="182981"/>
                </a:moveTo>
                <a:lnTo>
                  <a:pt x="78276" y="182981"/>
                </a:lnTo>
                <a:lnTo>
                  <a:pt x="0" y="104589"/>
                </a:lnTo>
                <a:lnTo>
                  <a:pt x="0" y="61045"/>
                </a:lnTo>
                <a:lnTo>
                  <a:pt x="121935" y="182981"/>
                </a:lnTo>
                <a:close/>
              </a:path>
              <a:path w="4454525" h="4323715">
                <a:moveTo>
                  <a:pt x="206344" y="267389"/>
                </a:moveTo>
                <a:lnTo>
                  <a:pt x="0" y="178988"/>
                </a:lnTo>
                <a:lnTo>
                  <a:pt x="0" y="149434"/>
                </a:lnTo>
                <a:lnTo>
                  <a:pt x="78276" y="182981"/>
                </a:lnTo>
                <a:lnTo>
                  <a:pt x="121935" y="182981"/>
                </a:lnTo>
                <a:lnTo>
                  <a:pt x="206344" y="267389"/>
                </a:lnTo>
                <a:close/>
              </a:path>
              <a:path w="4454525" h="4323715">
                <a:moveTo>
                  <a:pt x="139399" y="533712"/>
                </a:moveTo>
                <a:lnTo>
                  <a:pt x="0" y="533712"/>
                </a:lnTo>
                <a:lnTo>
                  <a:pt x="0" y="474033"/>
                </a:lnTo>
                <a:lnTo>
                  <a:pt x="139399" y="533712"/>
                </a:lnTo>
                <a:close/>
              </a:path>
              <a:path w="4454525" h="4323715">
                <a:moveTo>
                  <a:pt x="0" y="844744"/>
                </a:moveTo>
                <a:lnTo>
                  <a:pt x="0" y="805855"/>
                </a:lnTo>
                <a:lnTo>
                  <a:pt x="97195" y="805855"/>
                </a:lnTo>
                <a:lnTo>
                  <a:pt x="0" y="844744"/>
                </a:lnTo>
                <a:close/>
              </a:path>
              <a:path w="4454525" h="4323715">
                <a:moveTo>
                  <a:pt x="0" y="1168181"/>
                </a:moveTo>
                <a:lnTo>
                  <a:pt x="0" y="1136960"/>
                </a:lnTo>
                <a:lnTo>
                  <a:pt x="238360" y="1041615"/>
                </a:lnTo>
                <a:lnTo>
                  <a:pt x="158318" y="1121658"/>
                </a:lnTo>
                <a:lnTo>
                  <a:pt x="116114" y="1121658"/>
                </a:lnTo>
                <a:lnTo>
                  <a:pt x="0" y="1168181"/>
                </a:lnTo>
                <a:close/>
              </a:path>
              <a:path w="4454525" h="4323715">
                <a:moveTo>
                  <a:pt x="3310528" y="3327913"/>
                </a:moveTo>
                <a:lnTo>
                  <a:pt x="3268323" y="3327913"/>
                </a:lnTo>
                <a:lnTo>
                  <a:pt x="3460425" y="3135812"/>
                </a:lnTo>
                <a:lnTo>
                  <a:pt x="1396790" y="1073633"/>
                </a:lnTo>
                <a:lnTo>
                  <a:pt x="1597210" y="1159496"/>
                </a:lnTo>
                <a:lnTo>
                  <a:pt x="1523403" y="1159496"/>
                </a:lnTo>
                <a:lnTo>
                  <a:pt x="3501174" y="3137267"/>
                </a:lnTo>
                <a:lnTo>
                  <a:pt x="3310528" y="3327913"/>
                </a:lnTo>
                <a:close/>
              </a:path>
              <a:path w="4454525" h="4323715">
                <a:moveTo>
                  <a:pt x="0" y="1279976"/>
                </a:moveTo>
                <a:lnTo>
                  <a:pt x="0" y="1237856"/>
                </a:lnTo>
                <a:lnTo>
                  <a:pt x="116114" y="1121658"/>
                </a:lnTo>
                <a:lnTo>
                  <a:pt x="158318" y="1121658"/>
                </a:lnTo>
                <a:lnTo>
                  <a:pt x="0" y="1279976"/>
                </a:lnTo>
                <a:close/>
              </a:path>
              <a:path w="4454525" h="4323715">
                <a:moveTo>
                  <a:pt x="4094942" y="2261169"/>
                </a:moveTo>
                <a:lnTo>
                  <a:pt x="1523403" y="1159496"/>
                </a:lnTo>
                <a:lnTo>
                  <a:pt x="1597210" y="1159496"/>
                </a:lnTo>
                <a:lnTo>
                  <a:pt x="4080388" y="2223331"/>
                </a:lnTo>
                <a:lnTo>
                  <a:pt x="4111132" y="2223331"/>
                </a:lnTo>
                <a:lnTo>
                  <a:pt x="4094942" y="2261169"/>
                </a:lnTo>
                <a:close/>
              </a:path>
              <a:path w="4454525" h="4323715">
                <a:moveTo>
                  <a:pt x="2103347" y="4084677"/>
                </a:moveTo>
                <a:lnTo>
                  <a:pt x="2022575" y="4084677"/>
                </a:lnTo>
                <a:lnTo>
                  <a:pt x="2274344" y="3984260"/>
                </a:lnTo>
                <a:lnTo>
                  <a:pt x="1174127" y="1233717"/>
                </a:lnTo>
                <a:lnTo>
                  <a:pt x="1296374" y="1355964"/>
                </a:lnTo>
                <a:lnTo>
                  <a:pt x="1252714" y="1355964"/>
                </a:lnTo>
                <a:lnTo>
                  <a:pt x="2310727" y="4001724"/>
                </a:lnTo>
                <a:lnTo>
                  <a:pt x="2103347" y="4084677"/>
                </a:lnTo>
                <a:close/>
              </a:path>
              <a:path w="4454525" h="4323715">
                <a:moveTo>
                  <a:pt x="0" y="1706154"/>
                </a:moveTo>
                <a:lnTo>
                  <a:pt x="0" y="1664180"/>
                </a:lnTo>
                <a:lnTo>
                  <a:pt x="398445" y="1265735"/>
                </a:lnTo>
                <a:lnTo>
                  <a:pt x="343579" y="1393802"/>
                </a:lnTo>
                <a:lnTo>
                  <a:pt x="312581" y="1393802"/>
                </a:lnTo>
                <a:lnTo>
                  <a:pt x="0" y="1706154"/>
                </a:lnTo>
                <a:close/>
              </a:path>
              <a:path w="4454525" h="4323715">
                <a:moveTo>
                  <a:pt x="0" y="2957879"/>
                </a:moveTo>
                <a:lnTo>
                  <a:pt x="0" y="2885464"/>
                </a:lnTo>
                <a:lnTo>
                  <a:pt x="664767" y="1332679"/>
                </a:lnTo>
                <a:lnTo>
                  <a:pt x="664767" y="1473844"/>
                </a:lnTo>
                <a:lnTo>
                  <a:pt x="635661" y="1473844"/>
                </a:lnTo>
                <a:lnTo>
                  <a:pt x="0" y="2957879"/>
                </a:lnTo>
                <a:close/>
              </a:path>
              <a:path w="4454525" h="4323715">
                <a:moveTo>
                  <a:pt x="3268324" y="3370117"/>
                </a:moveTo>
                <a:lnTo>
                  <a:pt x="1252714" y="1355964"/>
                </a:lnTo>
                <a:lnTo>
                  <a:pt x="1296374" y="1355964"/>
                </a:lnTo>
                <a:lnTo>
                  <a:pt x="3268323" y="3327913"/>
                </a:lnTo>
                <a:lnTo>
                  <a:pt x="3310528" y="3327913"/>
                </a:lnTo>
                <a:lnTo>
                  <a:pt x="3268324" y="3370117"/>
                </a:lnTo>
                <a:close/>
              </a:path>
              <a:path w="4454525" h="4323715">
                <a:moveTo>
                  <a:pt x="966018" y="4294242"/>
                </a:moveTo>
                <a:lnTo>
                  <a:pt x="938366" y="4294242"/>
                </a:lnTo>
                <a:lnTo>
                  <a:pt x="938366" y="1374883"/>
                </a:lnTo>
                <a:lnTo>
                  <a:pt x="999506" y="1527691"/>
                </a:lnTo>
                <a:lnTo>
                  <a:pt x="966018" y="1527691"/>
                </a:lnTo>
                <a:lnTo>
                  <a:pt x="966018" y="4294242"/>
                </a:lnTo>
                <a:close/>
              </a:path>
              <a:path w="4454525" h="4323715">
                <a:moveTo>
                  <a:pt x="0" y="2195777"/>
                </a:moveTo>
                <a:lnTo>
                  <a:pt x="0" y="2123022"/>
                </a:lnTo>
                <a:lnTo>
                  <a:pt x="312581" y="1393802"/>
                </a:lnTo>
                <a:lnTo>
                  <a:pt x="343579" y="1393802"/>
                </a:lnTo>
                <a:lnTo>
                  <a:pt x="0" y="2195777"/>
                </a:lnTo>
                <a:close/>
              </a:path>
              <a:path w="4454525" h="4323715">
                <a:moveTo>
                  <a:pt x="966018" y="4323348"/>
                </a:moveTo>
                <a:lnTo>
                  <a:pt x="635661" y="4323348"/>
                </a:lnTo>
                <a:lnTo>
                  <a:pt x="635661" y="1473844"/>
                </a:lnTo>
                <a:lnTo>
                  <a:pt x="664767" y="1473844"/>
                </a:lnTo>
                <a:lnTo>
                  <a:pt x="664767" y="4294242"/>
                </a:lnTo>
                <a:lnTo>
                  <a:pt x="966018" y="4294242"/>
                </a:lnTo>
                <a:lnTo>
                  <a:pt x="966018" y="4323348"/>
                </a:lnTo>
                <a:close/>
              </a:path>
              <a:path w="4454525" h="4323715">
                <a:moveTo>
                  <a:pt x="2005111" y="4123971"/>
                </a:moveTo>
                <a:lnTo>
                  <a:pt x="1999290" y="4110873"/>
                </a:lnTo>
                <a:lnTo>
                  <a:pt x="966018" y="1527691"/>
                </a:lnTo>
                <a:lnTo>
                  <a:pt x="999506" y="1527691"/>
                </a:lnTo>
                <a:lnTo>
                  <a:pt x="2022575" y="4084677"/>
                </a:lnTo>
                <a:lnTo>
                  <a:pt x="2103347" y="4084677"/>
                </a:lnTo>
                <a:lnTo>
                  <a:pt x="2005111" y="4123971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1"/>
            <a:ext cx="8086963" cy="50281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116735" y="6128710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8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1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1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7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46" y="4158288"/>
                </a:moveTo>
                <a:lnTo>
                  <a:pt x="1948248" y="4158288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46" y="4158288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3"/>
                </a:lnTo>
                <a:lnTo>
                  <a:pt x="4456170" y="3818743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48" y="4158288"/>
                </a:moveTo>
                <a:lnTo>
                  <a:pt x="2753764" y="4158288"/>
                </a:lnTo>
                <a:lnTo>
                  <a:pt x="3089631" y="4023942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48" y="4158288"/>
                </a:lnTo>
                <a:close/>
              </a:path>
              <a:path w="5171440" h="4158615">
                <a:moveTo>
                  <a:pt x="4391139" y="4158288"/>
                </a:moveTo>
                <a:lnTo>
                  <a:pt x="4350462" y="4158288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39" y="4158288"/>
                </a:lnTo>
                <a:close/>
              </a:path>
              <a:path w="5171440" h="4158615">
                <a:moveTo>
                  <a:pt x="2955284" y="4158288"/>
                </a:moveTo>
                <a:lnTo>
                  <a:pt x="2913119" y="4158288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4" y="4158288"/>
                </a:lnTo>
                <a:close/>
              </a:path>
              <a:path w="5171440" h="4158615">
                <a:moveTo>
                  <a:pt x="4486915" y="4158288"/>
                </a:moveTo>
                <a:lnTo>
                  <a:pt x="4413109" y="4158288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5" y="4158288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71"/>
            <a:ext cx="7157099" cy="48553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776620" y="414143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59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9149" y="5143501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2" y="802806"/>
                </a:moveTo>
                <a:lnTo>
                  <a:pt x="354590" y="800105"/>
                </a:lnTo>
                <a:lnTo>
                  <a:pt x="309364" y="792204"/>
                </a:lnTo>
                <a:lnTo>
                  <a:pt x="266026" y="779404"/>
                </a:lnTo>
                <a:lnTo>
                  <a:pt x="224875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7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79"/>
                </a:lnTo>
                <a:lnTo>
                  <a:pt x="10601" y="493441"/>
                </a:lnTo>
                <a:lnTo>
                  <a:pt x="2700" y="448215"/>
                </a:lnTo>
                <a:lnTo>
                  <a:pt x="0" y="401408"/>
                </a:lnTo>
                <a:lnTo>
                  <a:pt x="2700" y="354591"/>
                </a:lnTo>
                <a:lnTo>
                  <a:pt x="10601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5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5" y="40798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01401" y="0"/>
                </a:lnTo>
                <a:lnTo>
                  <a:pt x="448214" y="2700"/>
                </a:lnTo>
                <a:lnTo>
                  <a:pt x="493440" y="10601"/>
                </a:lnTo>
                <a:lnTo>
                  <a:pt x="536779" y="23401"/>
                </a:lnTo>
                <a:lnTo>
                  <a:pt x="577929" y="40798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5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397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79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7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4"/>
                </a:lnTo>
                <a:lnTo>
                  <a:pt x="493440" y="792204"/>
                </a:lnTo>
                <a:lnTo>
                  <a:pt x="448214" y="800105"/>
                </a:lnTo>
                <a:lnTo>
                  <a:pt x="401402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50875" y="5318157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78021" y="5030269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3" y="802806"/>
                </a:moveTo>
                <a:lnTo>
                  <a:pt x="354591" y="800105"/>
                </a:lnTo>
                <a:lnTo>
                  <a:pt x="309365" y="792204"/>
                </a:lnTo>
                <a:lnTo>
                  <a:pt x="266026" y="779405"/>
                </a:lnTo>
                <a:lnTo>
                  <a:pt x="224876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79"/>
                </a:lnTo>
                <a:lnTo>
                  <a:pt x="10600" y="493441"/>
                </a:lnTo>
                <a:lnTo>
                  <a:pt x="2700" y="448215"/>
                </a:lnTo>
                <a:lnTo>
                  <a:pt x="0" y="401409"/>
                </a:lnTo>
                <a:lnTo>
                  <a:pt x="2700" y="354590"/>
                </a:lnTo>
                <a:lnTo>
                  <a:pt x="10600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5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6" y="40799"/>
                </a:lnTo>
                <a:lnTo>
                  <a:pt x="266026" y="23401"/>
                </a:lnTo>
                <a:lnTo>
                  <a:pt x="309365" y="10601"/>
                </a:lnTo>
                <a:lnTo>
                  <a:pt x="354591" y="2700"/>
                </a:lnTo>
                <a:lnTo>
                  <a:pt x="401401" y="0"/>
                </a:lnTo>
                <a:lnTo>
                  <a:pt x="448215" y="2700"/>
                </a:lnTo>
                <a:lnTo>
                  <a:pt x="493441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5"/>
                </a:lnTo>
                <a:lnTo>
                  <a:pt x="740312" y="186215"/>
                </a:lnTo>
                <a:lnTo>
                  <a:pt x="762006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0"/>
                </a:lnTo>
                <a:lnTo>
                  <a:pt x="802805" y="401396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79"/>
                </a:lnTo>
                <a:lnTo>
                  <a:pt x="762006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1" y="792204"/>
                </a:lnTo>
                <a:lnTo>
                  <a:pt x="448215" y="800105"/>
                </a:lnTo>
                <a:lnTo>
                  <a:pt x="401403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839746" y="5204926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89149" y="6051995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2" y="802806"/>
                </a:moveTo>
                <a:lnTo>
                  <a:pt x="354590" y="800105"/>
                </a:lnTo>
                <a:lnTo>
                  <a:pt x="309364" y="792204"/>
                </a:lnTo>
                <a:lnTo>
                  <a:pt x="266026" y="779405"/>
                </a:lnTo>
                <a:lnTo>
                  <a:pt x="224875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80"/>
                </a:lnTo>
                <a:lnTo>
                  <a:pt x="10601" y="493441"/>
                </a:lnTo>
                <a:lnTo>
                  <a:pt x="2700" y="448215"/>
                </a:lnTo>
                <a:lnTo>
                  <a:pt x="0" y="401397"/>
                </a:lnTo>
                <a:lnTo>
                  <a:pt x="2700" y="354591"/>
                </a:lnTo>
                <a:lnTo>
                  <a:pt x="10601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6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5" y="40799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01402" y="0"/>
                </a:lnTo>
                <a:lnTo>
                  <a:pt x="448214" y="2700"/>
                </a:lnTo>
                <a:lnTo>
                  <a:pt x="493440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6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403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80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0" y="792204"/>
                </a:lnTo>
                <a:lnTo>
                  <a:pt x="448214" y="800105"/>
                </a:lnTo>
                <a:lnTo>
                  <a:pt x="401402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50875" y="6226652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78021" y="5938764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3" y="802806"/>
                </a:moveTo>
                <a:lnTo>
                  <a:pt x="354591" y="800105"/>
                </a:lnTo>
                <a:lnTo>
                  <a:pt x="309365" y="792204"/>
                </a:lnTo>
                <a:lnTo>
                  <a:pt x="266026" y="779405"/>
                </a:lnTo>
                <a:lnTo>
                  <a:pt x="224876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80"/>
                </a:lnTo>
                <a:lnTo>
                  <a:pt x="10600" y="493441"/>
                </a:lnTo>
                <a:lnTo>
                  <a:pt x="2700" y="448215"/>
                </a:lnTo>
                <a:lnTo>
                  <a:pt x="0" y="401396"/>
                </a:lnTo>
                <a:lnTo>
                  <a:pt x="2700" y="354591"/>
                </a:lnTo>
                <a:lnTo>
                  <a:pt x="10600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6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6" y="40799"/>
                </a:lnTo>
                <a:lnTo>
                  <a:pt x="266026" y="23401"/>
                </a:lnTo>
                <a:lnTo>
                  <a:pt x="309365" y="10601"/>
                </a:lnTo>
                <a:lnTo>
                  <a:pt x="354591" y="2700"/>
                </a:lnTo>
                <a:lnTo>
                  <a:pt x="401403" y="0"/>
                </a:lnTo>
                <a:lnTo>
                  <a:pt x="448215" y="2700"/>
                </a:lnTo>
                <a:lnTo>
                  <a:pt x="493441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6"/>
                </a:lnTo>
                <a:lnTo>
                  <a:pt x="740312" y="186215"/>
                </a:lnTo>
                <a:lnTo>
                  <a:pt x="762006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403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80"/>
                </a:lnTo>
                <a:lnTo>
                  <a:pt x="762006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1" y="792204"/>
                </a:lnTo>
                <a:lnTo>
                  <a:pt x="448215" y="800105"/>
                </a:lnTo>
                <a:lnTo>
                  <a:pt x="401403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39746" y="6113421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9149" y="7017167"/>
            <a:ext cx="803275" cy="803275"/>
          </a:xfrm>
          <a:custGeom>
            <a:avLst/>
            <a:gdLst/>
            <a:ahLst/>
            <a:cxnLst/>
            <a:rect l="l" t="t" r="r" b="b"/>
            <a:pathLst>
              <a:path w="803275" h="803275">
                <a:moveTo>
                  <a:pt x="401406" y="802806"/>
                </a:moveTo>
                <a:lnTo>
                  <a:pt x="354590" y="800106"/>
                </a:lnTo>
                <a:lnTo>
                  <a:pt x="309364" y="792205"/>
                </a:lnTo>
                <a:lnTo>
                  <a:pt x="266026" y="779405"/>
                </a:lnTo>
                <a:lnTo>
                  <a:pt x="224875" y="762007"/>
                </a:lnTo>
                <a:lnTo>
                  <a:pt x="186215" y="740312"/>
                </a:lnTo>
                <a:lnTo>
                  <a:pt x="150345" y="714622"/>
                </a:lnTo>
                <a:lnTo>
                  <a:pt x="117567" y="685238"/>
                </a:lnTo>
                <a:lnTo>
                  <a:pt x="88183" y="652460"/>
                </a:lnTo>
                <a:lnTo>
                  <a:pt x="62493" y="616590"/>
                </a:lnTo>
                <a:lnTo>
                  <a:pt x="40798" y="577930"/>
                </a:lnTo>
                <a:lnTo>
                  <a:pt x="23400" y="536780"/>
                </a:lnTo>
                <a:lnTo>
                  <a:pt x="10601" y="493441"/>
                </a:lnTo>
                <a:lnTo>
                  <a:pt x="2700" y="448215"/>
                </a:lnTo>
                <a:lnTo>
                  <a:pt x="0" y="401397"/>
                </a:lnTo>
                <a:lnTo>
                  <a:pt x="2700" y="354591"/>
                </a:lnTo>
                <a:lnTo>
                  <a:pt x="10601" y="309365"/>
                </a:lnTo>
                <a:lnTo>
                  <a:pt x="23400" y="266026"/>
                </a:lnTo>
                <a:lnTo>
                  <a:pt x="40798" y="224876"/>
                </a:lnTo>
                <a:lnTo>
                  <a:pt x="62493" y="186215"/>
                </a:lnTo>
                <a:lnTo>
                  <a:pt x="88183" y="150346"/>
                </a:lnTo>
                <a:lnTo>
                  <a:pt x="117567" y="117568"/>
                </a:lnTo>
                <a:lnTo>
                  <a:pt x="150345" y="88183"/>
                </a:lnTo>
                <a:lnTo>
                  <a:pt x="186215" y="62493"/>
                </a:lnTo>
                <a:lnTo>
                  <a:pt x="224875" y="40799"/>
                </a:lnTo>
                <a:lnTo>
                  <a:pt x="266026" y="23401"/>
                </a:lnTo>
                <a:lnTo>
                  <a:pt x="309364" y="10601"/>
                </a:lnTo>
                <a:lnTo>
                  <a:pt x="354590" y="2700"/>
                </a:lnTo>
                <a:lnTo>
                  <a:pt x="401402" y="0"/>
                </a:lnTo>
                <a:lnTo>
                  <a:pt x="448214" y="2700"/>
                </a:lnTo>
                <a:lnTo>
                  <a:pt x="493440" y="10601"/>
                </a:lnTo>
                <a:lnTo>
                  <a:pt x="536779" y="23401"/>
                </a:lnTo>
                <a:lnTo>
                  <a:pt x="577929" y="40799"/>
                </a:lnTo>
                <a:lnTo>
                  <a:pt x="616590" y="62493"/>
                </a:lnTo>
                <a:lnTo>
                  <a:pt x="652460" y="88183"/>
                </a:lnTo>
                <a:lnTo>
                  <a:pt x="685237" y="117568"/>
                </a:lnTo>
                <a:lnTo>
                  <a:pt x="714622" y="150346"/>
                </a:lnTo>
                <a:lnTo>
                  <a:pt x="740312" y="186215"/>
                </a:lnTo>
                <a:lnTo>
                  <a:pt x="762007" y="224876"/>
                </a:lnTo>
                <a:lnTo>
                  <a:pt x="779404" y="266026"/>
                </a:lnTo>
                <a:lnTo>
                  <a:pt x="792204" y="309365"/>
                </a:lnTo>
                <a:lnTo>
                  <a:pt x="800105" y="354591"/>
                </a:lnTo>
                <a:lnTo>
                  <a:pt x="802805" y="401403"/>
                </a:lnTo>
                <a:lnTo>
                  <a:pt x="800105" y="448215"/>
                </a:lnTo>
                <a:lnTo>
                  <a:pt x="792204" y="493441"/>
                </a:lnTo>
                <a:lnTo>
                  <a:pt x="779404" y="536780"/>
                </a:lnTo>
                <a:lnTo>
                  <a:pt x="762007" y="577930"/>
                </a:lnTo>
                <a:lnTo>
                  <a:pt x="740312" y="616590"/>
                </a:lnTo>
                <a:lnTo>
                  <a:pt x="714622" y="652460"/>
                </a:lnTo>
                <a:lnTo>
                  <a:pt x="685237" y="685238"/>
                </a:lnTo>
                <a:lnTo>
                  <a:pt x="652460" y="714622"/>
                </a:lnTo>
                <a:lnTo>
                  <a:pt x="616590" y="740312"/>
                </a:lnTo>
                <a:lnTo>
                  <a:pt x="577929" y="762007"/>
                </a:lnTo>
                <a:lnTo>
                  <a:pt x="536779" y="779405"/>
                </a:lnTo>
                <a:lnTo>
                  <a:pt x="493440" y="792205"/>
                </a:lnTo>
                <a:lnTo>
                  <a:pt x="448214" y="800106"/>
                </a:lnTo>
                <a:lnTo>
                  <a:pt x="401406" y="802806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50875" y="7191823"/>
            <a:ext cx="4794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13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r>
              <a:rPr sz="2500" spc="-18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4908028"/>
            <a:ext cx="4174490" cy="5379085"/>
            <a:chOff x="0" y="4908028"/>
            <a:chExt cx="4174490" cy="537908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459990"/>
              <a:ext cx="4174406" cy="38270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829" y="4908028"/>
              <a:ext cx="1557851" cy="285998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3052285" y="1"/>
            <a:ext cx="5236210" cy="6463030"/>
            <a:chOff x="13052285" y="1"/>
            <a:chExt cx="5236210" cy="646303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52285" y="1"/>
              <a:ext cx="5235713" cy="54316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46377" y="3602856"/>
              <a:ext cx="1557851" cy="285998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862891" y="2215761"/>
            <a:ext cx="5643880" cy="1044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650" spc="295" dirty="0"/>
              <a:t>A</a:t>
            </a:r>
            <a:r>
              <a:rPr sz="6650" spc="-330" dirty="0"/>
              <a:t>p</a:t>
            </a:r>
            <a:r>
              <a:rPr sz="6650" spc="-295" dirty="0"/>
              <a:t>l</a:t>
            </a:r>
            <a:r>
              <a:rPr sz="6650" spc="-745" dirty="0"/>
              <a:t>i</a:t>
            </a:r>
            <a:r>
              <a:rPr sz="6650" spc="-715" dirty="0"/>
              <a:t>c</a:t>
            </a:r>
            <a:r>
              <a:rPr sz="6650" spc="-355" dirty="0"/>
              <a:t>a</a:t>
            </a:r>
            <a:r>
              <a:rPr sz="6650" spc="-535" dirty="0"/>
              <a:t>t</a:t>
            </a:r>
            <a:r>
              <a:rPr sz="6650" spc="-745" dirty="0"/>
              <a:t>i</a:t>
            </a:r>
            <a:r>
              <a:rPr sz="6650" spc="-380" dirty="0"/>
              <a:t>o</a:t>
            </a:r>
            <a:r>
              <a:rPr sz="6650" spc="-20" dirty="0"/>
              <a:t>n</a:t>
            </a:r>
            <a:r>
              <a:rPr sz="6650" spc="-1115" dirty="0"/>
              <a:t> </a:t>
            </a:r>
            <a:r>
              <a:rPr sz="6650" spc="-590" dirty="0"/>
              <a:t>F</a:t>
            </a:r>
            <a:r>
              <a:rPr sz="6650" spc="-745" dirty="0"/>
              <a:t>i</a:t>
            </a:r>
            <a:r>
              <a:rPr sz="6650" spc="-535" dirty="0"/>
              <a:t>t</a:t>
            </a:r>
            <a:r>
              <a:rPr sz="6650" spc="-525" dirty="0"/>
              <a:t>u</a:t>
            </a:r>
            <a:r>
              <a:rPr sz="6650" spc="-690" dirty="0"/>
              <a:t>r</a:t>
            </a:r>
            <a:r>
              <a:rPr sz="6650" spc="-200" dirty="0"/>
              <a:t>e</a:t>
            </a:r>
            <a:endParaRPr sz="6650"/>
          </a:p>
        </p:txBody>
      </p:sp>
      <p:sp>
        <p:nvSpPr>
          <p:cNvPr id="24" name="object 24"/>
          <p:cNvSpPr txBox="1"/>
          <p:nvPr/>
        </p:nvSpPr>
        <p:spPr>
          <a:xfrm>
            <a:off x="4569083" y="5095070"/>
            <a:ext cx="3366135" cy="259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-180" dirty="0">
                <a:solidFill>
                  <a:srgbClr val="12294E"/>
                </a:solidFill>
                <a:latin typeface="Tahoma"/>
                <a:cs typeface="Tahoma"/>
              </a:rPr>
              <a:t>Notification</a:t>
            </a: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sz="3500" spc="-160" dirty="0">
                <a:solidFill>
                  <a:srgbClr val="12294E"/>
                </a:solidFill>
                <a:latin typeface="Tahoma"/>
                <a:cs typeface="Tahoma"/>
              </a:rPr>
              <a:t>Register</a:t>
            </a: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sz="3500" spc="80" dirty="0">
                <a:solidFill>
                  <a:srgbClr val="12294E"/>
                </a:solidFill>
                <a:latin typeface="Tahoma"/>
                <a:cs typeface="Tahoma"/>
              </a:rPr>
              <a:t>P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ili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h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30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80" dirty="0">
                <a:solidFill>
                  <a:srgbClr val="12294E"/>
                </a:solidFill>
                <a:latin typeface="Tahoma"/>
                <a:cs typeface="Tahoma"/>
              </a:rPr>
              <a:t>P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145" dirty="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f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ta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30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57955" y="4981842"/>
            <a:ext cx="3686810" cy="157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-200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sz="3500" spc="-145" dirty="0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30" dirty="0">
                <a:solidFill>
                  <a:srgbClr val="12294E"/>
                </a:solidFill>
                <a:latin typeface="Tahoma"/>
                <a:cs typeface="Tahoma"/>
              </a:rPr>
              <a:t>h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80" dirty="0">
                <a:solidFill>
                  <a:srgbClr val="12294E"/>
                </a:solidFill>
                <a:latin typeface="Tahoma"/>
                <a:cs typeface="Tahoma"/>
              </a:rPr>
              <a:t>P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145" dirty="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f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ta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30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endParaRPr sz="3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25"/>
              </a:spcBef>
            </a:pPr>
            <a:r>
              <a:rPr sz="3500" spc="45" dirty="0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sz="3500" spc="-240" dirty="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k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10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0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135" dirty="0">
                <a:solidFill>
                  <a:srgbClr val="12294E"/>
                </a:solidFill>
                <a:latin typeface="Tahoma"/>
                <a:cs typeface="Tahoma"/>
              </a:rPr>
              <a:t>g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13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30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9954" y="6303445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5" y="3983553"/>
                </a:moveTo>
                <a:lnTo>
                  <a:pt x="2385085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39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5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89"/>
                </a:lnTo>
                <a:lnTo>
                  <a:pt x="4416149" y="3201689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89"/>
                </a:moveTo>
                <a:lnTo>
                  <a:pt x="4338290" y="3201689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89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3" y="3983553"/>
                </a:moveTo>
                <a:lnTo>
                  <a:pt x="4769418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3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5"/>
                </a:moveTo>
                <a:lnTo>
                  <a:pt x="588635" y="4896305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5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5143500"/>
            <a:ext cx="10770870" cy="5143500"/>
            <a:chOff x="0" y="5143500"/>
            <a:chExt cx="1077087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1669"/>
              <a:ext cx="7157099" cy="48553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884" y="5143500"/>
              <a:ext cx="3608245" cy="36082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238" y="5143500"/>
              <a:ext cx="3608245" cy="360823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7940" y="5143500"/>
            <a:ext cx="3608245" cy="360823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405016" y="7859131"/>
            <a:ext cx="3444240" cy="1399540"/>
          </a:xfrm>
          <a:custGeom>
            <a:avLst/>
            <a:gdLst/>
            <a:ahLst/>
            <a:cxnLst/>
            <a:rect l="l" t="t" r="r" b="b"/>
            <a:pathLst>
              <a:path w="3444240" h="1399540">
                <a:moveTo>
                  <a:pt x="3181495" y="1399167"/>
                </a:moveTo>
                <a:lnTo>
                  <a:pt x="263689" y="1399167"/>
                </a:lnTo>
                <a:lnTo>
                  <a:pt x="216378" y="1394908"/>
                </a:lnTo>
                <a:lnTo>
                  <a:pt x="171814" y="1382632"/>
                </a:lnTo>
                <a:lnTo>
                  <a:pt x="130748" y="1363092"/>
                </a:lnTo>
                <a:lnTo>
                  <a:pt x="93934" y="1337041"/>
                </a:lnTo>
                <a:lnTo>
                  <a:pt x="62126" y="1305233"/>
                </a:lnTo>
                <a:lnTo>
                  <a:pt x="36075" y="1268419"/>
                </a:lnTo>
                <a:lnTo>
                  <a:pt x="16535" y="1227353"/>
                </a:lnTo>
                <a:lnTo>
                  <a:pt x="4259" y="1182789"/>
                </a:lnTo>
                <a:lnTo>
                  <a:pt x="0" y="1135478"/>
                </a:lnTo>
                <a:lnTo>
                  <a:pt x="0" y="263689"/>
                </a:lnTo>
                <a:lnTo>
                  <a:pt x="4259" y="216378"/>
                </a:lnTo>
                <a:lnTo>
                  <a:pt x="16535" y="171814"/>
                </a:lnTo>
                <a:lnTo>
                  <a:pt x="36075" y="130748"/>
                </a:lnTo>
                <a:lnTo>
                  <a:pt x="62126" y="93934"/>
                </a:lnTo>
                <a:lnTo>
                  <a:pt x="93934" y="62126"/>
                </a:lnTo>
                <a:lnTo>
                  <a:pt x="130748" y="36075"/>
                </a:lnTo>
                <a:lnTo>
                  <a:pt x="171814" y="16535"/>
                </a:lnTo>
                <a:lnTo>
                  <a:pt x="216378" y="4259"/>
                </a:lnTo>
                <a:lnTo>
                  <a:pt x="263689" y="0"/>
                </a:lnTo>
                <a:lnTo>
                  <a:pt x="3181495" y="0"/>
                </a:lnTo>
                <a:lnTo>
                  <a:pt x="3228806" y="4259"/>
                </a:lnTo>
                <a:lnTo>
                  <a:pt x="3273370" y="16535"/>
                </a:lnTo>
                <a:lnTo>
                  <a:pt x="3314436" y="36075"/>
                </a:lnTo>
                <a:lnTo>
                  <a:pt x="3351249" y="62126"/>
                </a:lnTo>
                <a:lnTo>
                  <a:pt x="3383058" y="93934"/>
                </a:lnTo>
                <a:lnTo>
                  <a:pt x="3409109" y="130748"/>
                </a:lnTo>
                <a:lnTo>
                  <a:pt x="3428649" y="171814"/>
                </a:lnTo>
                <a:lnTo>
                  <a:pt x="3440925" y="216378"/>
                </a:lnTo>
                <a:lnTo>
                  <a:pt x="3444105" y="251704"/>
                </a:lnTo>
                <a:lnTo>
                  <a:pt x="3444105" y="1147463"/>
                </a:lnTo>
                <a:lnTo>
                  <a:pt x="3428649" y="1227353"/>
                </a:lnTo>
                <a:lnTo>
                  <a:pt x="3409109" y="1268419"/>
                </a:lnTo>
                <a:lnTo>
                  <a:pt x="3383058" y="1305233"/>
                </a:lnTo>
                <a:lnTo>
                  <a:pt x="3351249" y="1337041"/>
                </a:lnTo>
                <a:lnTo>
                  <a:pt x="3314436" y="1363092"/>
                </a:lnTo>
                <a:lnTo>
                  <a:pt x="3273370" y="1382632"/>
                </a:lnTo>
                <a:lnTo>
                  <a:pt x="3228806" y="1394908"/>
                </a:lnTo>
                <a:lnTo>
                  <a:pt x="3181495" y="1399167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28504" y="7702614"/>
            <a:ext cx="3444240" cy="1399540"/>
          </a:xfrm>
          <a:custGeom>
            <a:avLst/>
            <a:gdLst/>
            <a:ahLst/>
            <a:cxnLst/>
            <a:rect l="l" t="t" r="r" b="b"/>
            <a:pathLst>
              <a:path w="3444240" h="1399540">
                <a:moveTo>
                  <a:pt x="3181495" y="1399167"/>
                </a:moveTo>
                <a:lnTo>
                  <a:pt x="263689" y="1399167"/>
                </a:lnTo>
                <a:lnTo>
                  <a:pt x="216378" y="1394908"/>
                </a:lnTo>
                <a:lnTo>
                  <a:pt x="171814" y="1382632"/>
                </a:lnTo>
                <a:lnTo>
                  <a:pt x="130748" y="1363092"/>
                </a:lnTo>
                <a:lnTo>
                  <a:pt x="93934" y="1337041"/>
                </a:lnTo>
                <a:lnTo>
                  <a:pt x="62126" y="1305233"/>
                </a:lnTo>
                <a:lnTo>
                  <a:pt x="36075" y="1268419"/>
                </a:lnTo>
                <a:lnTo>
                  <a:pt x="16535" y="1227353"/>
                </a:lnTo>
                <a:lnTo>
                  <a:pt x="4259" y="1182789"/>
                </a:lnTo>
                <a:lnTo>
                  <a:pt x="0" y="1135478"/>
                </a:lnTo>
                <a:lnTo>
                  <a:pt x="0" y="263689"/>
                </a:lnTo>
                <a:lnTo>
                  <a:pt x="4259" y="216378"/>
                </a:lnTo>
                <a:lnTo>
                  <a:pt x="16535" y="171814"/>
                </a:lnTo>
                <a:lnTo>
                  <a:pt x="36075" y="130748"/>
                </a:lnTo>
                <a:lnTo>
                  <a:pt x="62126" y="93934"/>
                </a:lnTo>
                <a:lnTo>
                  <a:pt x="93934" y="62126"/>
                </a:lnTo>
                <a:lnTo>
                  <a:pt x="130748" y="36075"/>
                </a:lnTo>
                <a:lnTo>
                  <a:pt x="171814" y="16535"/>
                </a:lnTo>
                <a:lnTo>
                  <a:pt x="216378" y="4259"/>
                </a:lnTo>
                <a:lnTo>
                  <a:pt x="263688" y="0"/>
                </a:lnTo>
                <a:lnTo>
                  <a:pt x="3181495" y="0"/>
                </a:lnTo>
                <a:lnTo>
                  <a:pt x="3228806" y="4259"/>
                </a:lnTo>
                <a:lnTo>
                  <a:pt x="3273370" y="16535"/>
                </a:lnTo>
                <a:lnTo>
                  <a:pt x="3314436" y="36075"/>
                </a:lnTo>
                <a:lnTo>
                  <a:pt x="3351249" y="62126"/>
                </a:lnTo>
                <a:lnTo>
                  <a:pt x="3383058" y="93934"/>
                </a:lnTo>
                <a:lnTo>
                  <a:pt x="3409109" y="130748"/>
                </a:lnTo>
                <a:lnTo>
                  <a:pt x="3428649" y="171814"/>
                </a:lnTo>
                <a:lnTo>
                  <a:pt x="3440925" y="216378"/>
                </a:lnTo>
                <a:lnTo>
                  <a:pt x="3444104" y="251696"/>
                </a:lnTo>
                <a:lnTo>
                  <a:pt x="3444104" y="1147471"/>
                </a:lnTo>
                <a:lnTo>
                  <a:pt x="3428649" y="1227353"/>
                </a:lnTo>
                <a:lnTo>
                  <a:pt x="3409109" y="1268419"/>
                </a:lnTo>
                <a:lnTo>
                  <a:pt x="3383058" y="1305233"/>
                </a:lnTo>
                <a:lnTo>
                  <a:pt x="3351249" y="1337041"/>
                </a:lnTo>
                <a:lnTo>
                  <a:pt x="3314436" y="1363092"/>
                </a:lnTo>
                <a:lnTo>
                  <a:pt x="3273370" y="1382632"/>
                </a:lnTo>
                <a:lnTo>
                  <a:pt x="3228806" y="1394908"/>
                </a:lnTo>
                <a:lnTo>
                  <a:pt x="3181495" y="1399167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34730" y="7510726"/>
            <a:ext cx="4009390" cy="1399540"/>
          </a:xfrm>
          <a:custGeom>
            <a:avLst/>
            <a:gdLst/>
            <a:ahLst/>
            <a:cxnLst/>
            <a:rect l="l" t="t" r="r" b="b"/>
            <a:pathLst>
              <a:path w="4009390" h="1399540">
                <a:moveTo>
                  <a:pt x="3751223" y="1399167"/>
                </a:moveTo>
                <a:lnTo>
                  <a:pt x="263689" y="1399167"/>
                </a:lnTo>
                <a:lnTo>
                  <a:pt x="216378" y="1394908"/>
                </a:lnTo>
                <a:lnTo>
                  <a:pt x="171813" y="1382632"/>
                </a:lnTo>
                <a:lnTo>
                  <a:pt x="130748" y="1363092"/>
                </a:lnTo>
                <a:lnTo>
                  <a:pt x="93934" y="1337041"/>
                </a:lnTo>
                <a:lnTo>
                  <a:pt x="62125" y="1305232"/>
                </a:lnTo>
                <a:lnTo>
                  <a:pt x="36075" y="1268419"/>
                </a:lnTo>
                <a:lnTo>
                  <a:pt x="16535" y="1227353"/>
                </a:lnTo>
                <a:lnTo>
                  <a:pt x="4259" y="1182789"/>
                </a:lnTo>
                <a:lnTo>
                  <a:pt x="0" y="1135480"/>
                </a:lnTo>
                <a:lnTo>
                  <a:pt x="0" y="263686"/>
                </a:lnTo>
                <a:lnTo>
                  <a:pt x="4259" y="216378"/>
                </a:lnTo>
                <a:lnTo>
                  <a:pt x="16535" y="171813"/>
                </a:lnTo>
                <a:lnTo>
                  <a:pt x="36075" y="130748"/>
                </a:lnTo>
                <a:lnTo>
                  <a:pt x="62125" y="93934"/>
                </a:lnTo>
                <a:lnTo>
                  <a:pt x="93934" y="62125"/>
                </a:lnTo>
                <a:lnTo>
                  <a:pt x="130748" y="36075"/>
                </a:lnTo>
                <a:lnTo>
                  <a:pt x="171813" y="16535"/>
                </a:lnTo>
                <a:lnTo>
                  <a:pt x="216378" y="4259"/>
                </a:lnTo>
                <a:lnTo>
                  <a:pt x="263687" y="0"/>
                </a:lnTo>
                <a:lnTo>
                  <a:pt x="3751225" y="0"/>
                </a:lnTo>
                <a:lnTo>
                  <a:pt x="3798533" y="4259"/>
                </a:lnTo>
                <a:lnTo>
                  <a:pt x="3843098" y="16535"/>
                </a:lnTo>
                <a:lnTo>
                  <a:pt x="3884164" y="36075"/>
                </a:lnTo>
                <a:lnTo>
                  <a:pt x="3920977" y="62125"/>
                </a:lnTo>
                <a:lnTo>
                  <a:pt x="3952786" y="93934"/>
                </a:lnTo>
                <a:lnTo>
                  <a:pt x="3978837" y="130748"/>
                </a:lnTo>
                <a:lnTo>
                  <a:pt x="3998377" y="171813"/>
                </a:lnTo>
                <a:lnTo>
                  <a:pt x="4009154" y="210936"/>
                </a:lnTo>
                <a:lnTo>
                  <a:pt x="4009154" y="1188230"/>
                </a:lnTo>
                <a:lnTo>
                  <a:pt x="3998377" y="1227353"/>
                </a:lnTo>
                <a:lnTo>
                  <a:pt x="3978837" y="1268419"/>
                </a:lnTo>
                <a:lnTo>
                  <a:pt x="3952786" y="1305232"/>
                </a:lnTo>
                <a:lnTo>
                  <a:pt x="3920977" y="1337041"/>
                </a:lnTo>
                <a:lnTo>
                  <a:pt x="3884164" y="1363092"/>
                </a:lnTo>
                <a:lnTo>
                  <a:pt x="3843098" y="1382632"/>
                </a:lnTo>
                <a:lnTo>
                  <a:pt x="3798533" y="1394908"/>
                </a:lnTo>
                <a:lnTo>
                  <a:pt x="3751223" y="1399167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5742" y="4296524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828121" y="1549437"/>
            <a:ext cx="2114550" cy="2114550"/>
          </a:xfrm>
          <a:custGeom>
            <a:avLst/>
            <a:gdLst/>
            <a:ahLst/>
            <a:cxnLst/>
            <a:rect l="l" t="t" r="r" b="b"/>
            <a:pathLst>
              <a:path w="2114550" h="2114550">
                <a:moveTo>
                  <a:pt x="1100834" y="2114549"/>
                </a:moveTo>
                <a:lnTo>
                  <a:pt x="1013715" y="2114549"/>
                </a:lnTo>
                <a:lnTo>
                  <a:pt x="1013715" y="1270421"/>
                </a:lnTo>
                <a:lnTo>
                  <a:pt x="680884" y="2046461"/>
                </a:lnTo>
                <a:lnTo>
                  <a:pt x="600955" y="2011782"/>
                </a:lnTo>
                <a:lnTo>
                  <a:pt x="927864" y="1248430"/>
                </a:lnTo>
                <a:lnTo>
                  <a:pt x="340442" y="1835852"/>
                </a:lnTo>
                <a:lnTo>
                  <a:pt x="278697" y="1774107"/>
                </a:lnTo>
                <a:lnTo>
                  <a:pt x="875846" y="1176958"/>
                </a:lnTo>
                <a:lnTo>
                  <a:pt x="91771" y="1490757"/>
                </a:lnTo>
                <a:lnTo>
                  <a:pt x="59630" y="1409558"/>
                </a:lnTo>
                <a:lnTo>
                  <a:pt x="830595" y="1100834"/>
                </a:lnTo>
                <a:lnTo>
                  <a:pt x="0" y="1100834"/>
                </a:lnTo>
                <a:lnTo>
                  <a:pt x="0" y="1013715"/>
                </a:lnTo>
                <a:lnTo>
                  <a:pt x="844128" y="1013715"/>
                </a:lnTo>
                <a:lnTo>
                  <a:pt x="68088" y="680885"/>
                </a:lnTo>
                <a:lnTo>
                  <a:pt x="102767" y="600955"/>
                </a:lnTo>
                <a:lnTo>
                  <a:pt x="866119" y="927864"/>
                </a:lnTo>
                <a:lnTo>
                  <a:pt x="278697" y="340442"/>
                </a:lnTo>
                <a:lnTo>
                  <a:pt x="340442" y="278697"/>
                </a:lnTo>
                <a:lnTo>
                  <a:pt x="937591" y="875846"/>
                </a:lnTo>
                <a:lnTo>
                  <a:pt x="623792" y="91771"/>
                </a:lnTo>
                <a:lnTo>
                  <a:pt x="704990" y="59630"/>
                </a:lnTo>
                <a:lnTo>
                  <a:pt x="1013715" y="830595"/>
                </a:lnTo>
                <a:lnTo>
                  <a:pt x="1013715" y="0"/>
                </a:lnTo>
                <a:lnTo>
                  <a:pt x="1100834" y="0"/>
                </a:lnTo>
                <a:lnTo>
                  <a:pt x="1100834" y="844128"/>
                </a:lnTo>
                <a:lnTo>
                  <a:pt x="1433664" y="68088"/>
                </a:lnTo>
                <a:lnTo>
                  <a:pt x="1513594" y="102767"/>
                </a:lnTo>
                <a:lnTo>
                  <a:pt x="1186685" y="866119"/>
                </a:lnTo>
                <a:lnTo>
                  <a:pt x="1774107" y="278697"/>
                </a:lnTo>
                <a:lnTo>
                  <a:pt x="1835852" y="340442"/>
                </a:lnTo>
                <a:lnTo>
                  <a:pt x="1238703" y="937591"/>
                </a:lnTo>
                <a:lnTo>
                  <a:pt x="2022778" y="623792"/>
                </a:lnTo>
                <a:lnTo>
                  <a:pt x="2054919" y="704990"/>
                </a:lnTo>
                <a:lnTo>
                  <a:pt x="1283954" y="1013715"/>
                </a:lnTo>
                <a:lnTo>
                  <a:pt x="2114549" y="1013715"/>
                </a:lnTo>
                <a:lnTo>
                  <a:pt x="2114549" y="1100834"/>
                </a:lnTo>
                <a:lnTo>
                  <a:pt x="1270421" y="1100834"/>
                </a:lnTo>
                <a:lnTo>
                  <a:pt x="2046461" y="1433664"/>
                </a:lnTo>
                <a:lnTo>
                  <a:pt x="2011782" y="1513594"/>
                </a:lnTo>
                <a:lnTo>
                  <a:pt x="1248430" y="1186685"/>
                </a:lnTo>
                <a:lnTo>
                  <a:pt x="1835852" y="1774107"/>
                </a:lnTo>
                <a:lnTo>
                  <a:pt x="1774107" y="1835852"/>
                </a:lnTo>
                <a:lnTo>
                  <a:pt x="1176958" y="1238703"/>
                </a:lnTo>
                <a:lnTo>
                  <a:pt x="1490757" y="2022778"/>
                </a:lnTo>
                <a:lnTo>
                  <a:pt x="1409558" y="2054919"/>
                </a:lnTo>
                <a:lnTo>
                  <a:pt x="1100834" y="1283954"/>
                </a:lnTo>
                <a:lnTo>
                  <a:pt x="1100834" y="211454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82657" y="1430384"/>
            <a:ext cx="11818620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228080" algn="l"/>
                <a:tab pos="11805285" algn="l"/>
              </a:tabLst>
            </a:pPr>
            <a:r>
              <a:rPr spc="415" dirty="0"/>
              <a:t>S</a:t>
            </a:r>
            <a:r>
              <a:rPr spc="-640" dirty="0"/>
              <a:t>k</a:t>
            </a:r>
            <a:r>
              <a:rPr spc="-810" dirty="0"/>
              <a:t>e</a:t>
            </a:r>
            <a:r>
              <a:rPr spc="-650" dirty="0"/>
              <a:t>t</a:t>
            </a:r>
            <a:r>
              <a:rPr spc="-90" dirty="0"/>
              <a:t>s</a:t>
            </a:r>
            <a:r>
              <a:rPr spc="125" dirty="0"/>
              <a:t>a</a:t>
            </a:r>
            <a:r>
              <a:rPr spc="-1345" dirty="0"/>
              <a:t> </a:t>
            </a:r>
            <a:r>
              <a:rPr spc="-430" dirty="0"/>
              <a:t>a</a:t>
            </a:r>
            <a:r>
              <a:rPr spc="-590" dirty="0"/>
              <a:t>n</a:t>
            </a:r>
            <a:r>
              <a:rPr spc="-650" dirty="0"/>
              <a:t>t</a:t>
            </a:r>
            <a:r>
              <a:rPr spc="-430" dirty="0"/>
              <a:t>a</a:t>
            </a:r>
            <a:r>
              <a:rPr spc="-275" dirty="0"/>
              <a:t>r</a:t>
            </a:r>
            <a:r>
              <a:rPr dirty="0"/>
              <a:t>	</a:t>
            </a:r>
            <a:r>
              <a:rPr b="0" u="sng" dirty="0">
                <a:uFill>
                  <a:solidFill>
                    <a:srgbClr val="12294E"/>
                  </a:solidFill>
                </a:uFill>
                <a:latin typeface="Times New Roman"/>
                <a:cs typeface="Times New Roman"/>
              </a:rPr>
              <a:t> 	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82657" y="2316209"/>
            <a:ext cx="2400935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b="1" spc="-40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8000" b="1" spc="-640" dirty="0">
                <a:solidFill>
                  <a:srgbClr val="12294E"/>
                </a:solidFill>
                <a:latin typeface="Trebuchet MS"/>
                <a:cs typeface="Trebuchet MS"/>
              </a:rPr>
              <a:t>uk</a:t>
            </a:r>
            <a:r>
              <a:rPr sz="8000" b="1" spc="12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endParaRPr sz="80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85322" y="394841"/>
            <a:ext cx="1557851" cy="285998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7652" y="6778171"/>
            <a:ext cx="1557851" cy="285998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185182" y="7945825"/>
            <a:ext cx="1884045" cy="1073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1445">
              <a:lnSpc>
                <a:spcPct val="114599"/>
              </a:lnSpc>
              <a:spcBef>
                <a:spcPts val="100"/>
              </a:spcBef>
            </a:pPr>
            <a:r>
              <a:rPr sz="3000" b="1" spc="-185" dirty="0">
                <a:solidFill>
                  <a:srgbClr val="FFFFFF"/>
                </a:solidFill>
                <a:latin typeface="Trebuchet MS"/>
                <a:cs typeface="Trebuchet MS"/>
              </a:rPr>
              <a:t>Customer </a:t>
            </a:r>
            <a:r>
              <a:rPr sz="30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00" b="1" spc="-34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00" b="1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00" b="1" spc="-3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00" b="1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00" b="1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00" b="1" spc="-3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00" b="1" spc="-19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00" b="1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00" b="1" spc="-3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00" b="1" spc="-19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00" b="1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5080" y="8118607"/>
            <a:ext cx="218313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b="1" spc="-200" dirty="0">
                <a:solidFill>
                  <a:srgbClr val="FFFFFF"/>
                </a:solidFill>
                <a:latin typeface="Trebuchet MS"/>
                <a:cs typeface="Trebuchet MS"/>
              </a:rPr>
              <a:t>Administarion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90805" y="7926720"/>
            <a:ext cx="253555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6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18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-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000" spc="-5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3000" spc="-2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-1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000" spc="9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8F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"/>
            <a:ext cx="4454525" cy="4323715"/>
          </a:xfrm>
          <a:custGeom>
            <a:avLst/>
            <a:gdLst/>
            <a:ahLst/>
            <a:cxnLst/>
            <a:rect l="l" t="t" r="r" b="b"/>
            <a:pathLst>
              <a:path w="4454525" h="4323715">
                <a:moveTo>
                  <a:pt x="430462" y="107306"/>
                </a:moveTo>
                <a:lnTo>
                  <a:pt x="323156" y="0"/>
                </a:lnTo>
                <a:lnTo>
                  <a:pt x="387539" y="0"/>
                </a:lnTo>
                <a:lnTo>
                  <a:pt x="430462" y="107306"/>
                </a:lnTo>
                <a:close/>
              </a:path>
              <a:path w="4454525" h="4323715">
                <a:moveTo>
                  <a:pt x="938366" y="6889"/>
                </a:moveTo>
                <a:lnTo>
                  <a:pt x="938366" y="0"/>
                </a:lnTo>
                <a:lnTo>
                  <a:pt x="941316" y="0"/>
                </a:lnTo>
                <a:lnTo>
                  <a:pt x="938366" y="6889"/>
                </a:lnTo>
                <a:close/>
              </a:path>
              <a:path w="4454525" h="4323715">
                <a:moveTo>
                  <a:pt x="1204689" y="75289"/>
                </a:moveTo>
                <a:lnTo>
                  <a:pt x="1236944" y="0"/>
                </a:lnTo>
                <a:lnTo>
                  <a:pt x="1279978" y="0"/>
                </a:lnTo>
                <a:lnTo>
                  <a:pt x="1204689" y="75289"/>
                </a:lnTo>
                <a:close/>
              </a:path>
              <a:path w="4454525" h="4323715">
                <a:moveTo>
                  <a:pt x="1364773" y="299407"/>
                </a:moveTo>
                <a:lnTo>
                  <a:pt x="1664181" y="0"/>
                </a:lnTo>
                <a:lnTo>
                  <a:pt x="1706227" y="0"/>
                </a:lnTo>
                <a:lnTo>
                  <a:pt x="1487020" y="219365"/>
                </a:lnTo>
                <a:lnTo>
                  <a:pt x="1564879" y="219365"/>
                </a:lnTo>
                <a:lnTo>
                  <a:pt x="1364773" y="299407"/>
                </a:lnTo>
                <a:close/>
              </a:path>
              <a:path w="4454525" h="4323715">
                <a:moveTo>
                  <a:pt x="1564879" y="219365"/>
                </a:moveTo>
                <a:lnTo>
                  <a:pt x="1487020" y="219365"/>
                </a:lnTo>
                <a:lnTo>
                  <a:pt x="2035584" y="0"/>
                </a:lnTo>
                <a:lnTo>
                  <a:pt x="2113292" y="0"/>
                </a:lnTo>
                <a:lnTo>
                  <a:pt x="1564879" y="219365"/>
                </a:lnTo>
                <a:close/>
              </a:path>
              <a:path w="4454525" h="4323715">
                <a:moveTo>
                  <a:pt x="4111132" y="2223332"/>
                </a:moveTo>
                <a:lnTo>
                  <a:pt x="4080388" y="2223332"/>
                </a:lnTo>
                <a:lnTo>
                  <a:pt x="4188082" y="1973018"/>
                </a:lnTo>
                <a:lnTo>
                  <a:pt x="1465190" y="807311"/>
                </a:lnTo>
                <a:lnTo>
                  <a:pt x="4425298" y="807311"/>
                </a:lnTo>
                <a:lnTo>
                  <a:pt x="4425298" y="535168"/>
                </a:lnTo>
                <a:lnTo>
                  <a:pt x="1505938" y="535168"/>
                </a:lnTo>
                <a:lnTo>
                  <a:pt x="2843500" y="0"/>
                </a:lnTo>
                <a:lnTo>
                  <a:pt x="2923902" y="0"/>
                </a:lnTo>
                <a:lnTo>
                  <a:pt x="1658747" y="506062"/>
                </a:lnTo>
                <a:lnTo>
                  <a:pt x="4454404" y="506062"/>
                </a:lnTo>
                <a:lnTo>
                  <a:pt x="4454404" y="836418"/>
                </a:lnTo>
                <a:lnTo>
                  <a:pt x="1604900" y="836418"/>
                </a:lnTo>
                <a:lnTo>
                  <a:pt x="4224465" y="1958465"/>
                </a:lnTo>
                <a:lnTo>
                  <a:pt x="4111132" y="2223332"/>
                </a:lnTo>
                <a:close/>
              </a:path>
              <a:path w="4454525" h="4323715">
                <a:moveTo>
                  <a:pt x="121935" y="182982"/>
                </a:moveTo>
                <a:lnTo>
                  <a:pt x="78276" y="182982"/>
                </a:lnTo>
                <a:lnTo>
                  <a:pt x="0" y="104590"/>
                </a:lnTo>
                <a:lnTo>
                  <a:pt x="0" y="61046"/>
                </a:lnTo>
                <a:lnTo>
                  <a:pt x="121935" y="182982"/>
                </a:lnTo>
                <a:close/>
              </a:path>
              <a:path w="4454525" h="4323715">
                <a:moveTo>
                  <a:pt x="206344" y="267390"/>
                </a:moveTo>
                <a:lnTo>
                  <a:pt x="0" y="178989"/>
                </a:lnTo>
                <a:lnTo>
                  <a:pt x="0" y="149435"/>
                </a:lnTo>
                <a:lnTo>
                  <a:pt x="78276" y="182982"/>
                </a:lnTo>
                <a:lnTo>
                  <a:pt x="121935" y="182982"/>
                </a:lnTo>
                <a:lnTo>
                  <a:pt x="206344" y="267390"/>
                </a:lnTo>
                <a:close/>
              </a:path>
              <a:path w="4454525" h="4323715">
                <a:moveTo>
                  <a:pt x="139399" y="533713"/>
                </a:moveTo>
                <a:lnTo>
                  <a:pt x="0" y="533713"/>
                </a:lnTo>
                <a:lnTo>
                  <a:pt x="0" y="474034"/>
                </a:lnTo>
                <a:lnTo>
                  <a:pt x="139399" y="533713"/>
                </a:lnTo>
                <a:close/>
              </a:path>
              <a:path w="4454525" h="4323715">
                <a:moveTo>
                  <a:pt x="0" y="844745"/>
                </a:moveTo>
                <a:lnTo>
                  <a:pt x="0" y="805857"/>
                </a:lnTo>
                <a:lnTo>
                  <a:pt x="97195" y="805857"/>
                </a:lnTo>
                <a:lnTo>
                  <a:pt x="0" y="844745"/>
                </a:lnTo>
                <a:close/>
              </a:path>
              <a:path w="4454525" h="4323715">
                <a:moveTo>
                  <a:pt x="0" y="1168182"/>
                </a:moveTo>
                <a:lnTo>
                  <a:pt x="0" y="1136961"/>
                </a:lnTo>
                <a:lnTo>
                  <a:pt x="238360" y="1041617"/>
                </a:lnTo>
                <a:lnTo>
                  <a:pt x="158318" y="1121659"/>
                </a:lnTo>
                <a:lnTo>
                  <a:pt x="116114" y="1121659"/>
                </a:lnTo>
                <a:lnTo>
                  <a:pt x="0" y="1168182"/>
                </a:lnTo>
                <a:close/>
              </a:path>
              <a:path w="4454525" h="4323715">
                <a:moveTo>
                  <a:pt x="3310528" y="3327915"/>
                </a:moveTo>
                <a:lnTo>
                  <a:pt x="3268323" y="3327915"/>
                </a:lnTo>
                <a:lnTo>
                  <a:pt x="3460425" y="3135813"/>
                </a:lnTo>
                <a:lnTo>
                  <a:pt x="1396790" y="1073634"/>
                </a:lnTo>
                <a:lnTo>
                  <a:pt x="1597210" y="1159497"/>
                </a:lnTo>
                <a:lnTo>
                  <a:pt x="1523403" y="1159497"/>
                </a:lnTo>
                <a:lnTo>
                  <a:pt x="3501174" y="3137268"/>
                </a:lnTo>
                <a:lnTo>
                  <a:pt x="3310528" y="3327915"/>
                </a:lnTo>
                <a:close/>
              </a:path>
              <a:path w="4454525" h="4323715">
                <a:moveTo>
                  <a:pt x="0" y="1279978"/>
                </a:moveTo>
                <a:lnTo>
                  <a:pt x="0" y="1237858"/>
                </a:lnTo>
                <a:lnTo>
                  <a:pt x="116114" y="1121659"/>
                </a:lnTo>
                <a:lnTo>
                  <a:pt x="158318" y="1121659"/>
                </a:lnTo>
                <a:lnTo>
                  <a:pt x="0" y="1279978"/>
                </a:lnTo>
                <a:close/>
              </a:path>
              <a:path w="4454525" h="4323715">
                <a:moveTo>
                  <a:pt x="4094942" y="2261170"/>
                </a:moveTo>
                <a:lnTo>
                  <a:pt x="1523403" y="1159497"/>
                </a:lnTo>
                <a:lnTo>
                  <a:pt x="1597210" y="1159497"/>
                </a:lnTo>
                <a:lnTo>
                  <a:pt x="4080388" y="2223332"/>
                </a:lnTo>
                <a:lnTo>
                  <a:pt x="4111132" y="2223332"/>
                </a:lnTo>
                <a:lnTo>
                  <a:pt x="4094942" y="2261170"/>
                </a:lnTo>
                <a:close/>
              </a:path>
              <a:path w="4454525" h="4323715">
                <a:moveTo>
                  <a:pt x="2103347" y="4084678"/>
                </a:moveTo>
                <a:lnTo>
                  <a:pt x="2022575" y="4084678"/>
                </a:lnTo>
                <a:lnTo>
                  <a:pt x="2274344" y="3984261"/>
                </a:lnTo>
                <a:lnTo>
                  <a:pt x="1174127" y="1233718"/>
                </a:lnTo>
                <a:lnTo>
                  <a:pt x="1296374" y="1355965"/>
                </a:lnTo>
                <a:lnTo>
                  <a:pt x="1252714" y="1355965"/>
                </a:lnTo>
                <a:lnTo>
                  <a:pt x="2310727" y="4001726"/>
                </a:lnTo>
                <a:lnTo>
                  <a:pt x="2103347" y="4084678"/>
                </a:lnTo>
                <a:close/>
              </a:path>
              <a:path w="4454525" h="4323715">
                <a:moveTo>
                  <a:pt x="0" y="1706155"/>
                </a:moveTo>
                <a:lnTo>
                  <a:pt x="0" y="1664181"/>
                </a:lnTo>
                <a:lnTo>
                  <a:pt x="398445" y="1265736"/>
                </a:lnTo>
                <a:lnTo>
                  <a:pt x="343579" y="1393803"/>
                </a:lnTo>
                <a:lnTo>
                  <a:pt x="312581" y="1393803"/>
                </a:lnTo>
                <a:lnTo>
                  <a:pt x="0" y="1706155"/>
                </a:lnTo>
                <a:close/>
              </a:path>
              <a:path w="4454525" h="4323715">
                <a:moveTo>
                  <a:pt x="0" y="2957880"/>
                </a:moveTo>
                <a:lnTo>
                  <a:pt x="0" y="2885465"/>
                </a:lnTo>
                <a:lnTo>
                  <a:pt x="664767" y="1332680"/>
                </a:lnTo>
                <a:lnTo>
                  <a:pt x="664767" y="1473845"/>
                </a:lnTo>
                <a:lnTo>
                  <a:pt x="635661" y="1473845"/>
                </a:lnTo>
                <a:lnTo>
                  <a:pt x="0" y="2957880"/>
                </a:lnTo>
                <a:close/>
              </a:path>
              <a:path w="4454525" h="4323715">
                <a:moveTo>
                  <a:pt x="3268324" y="3370119"/>
                </a:moveTo>
                <a:lnTo>
                  <a:pt x="1252714" y="1355965"/>
                </a:lnTo>
                <a:lnTo>
                  <a:pt x="1296374" y="1355965"/>
                </a:lnTo>
                <a:lnTo>
                  <a:pt x="3268323" y="3327915"/>
                </a:lnTo>
                <a:lnTo>
                  <a:pt x="3310528" y="3327915"/>
                </a:lnTo>
                <a:lnTo>
                  <a:pt x="3268324" y="3370119"/>
                </a:lnTo>
                <a:close/>
              </a:path>
              <a:path w="4454525" h="4323715">
                <a:moveTo>
                  <a:pt x="966018" y="4294243"/>
                </a:moveTo>
                <a:lnTo>
                  <a:pt x="938366" y="4294243"/>
                </a:lnTo>
                <a:lnTo>
                  <a:pt x="938366" y="1374884"/>
                </a:lnTo>
                <a:lnTo>
                  <a:pt x="999506" y="1527692"/>
                </a:lnTo>
                <a:lnTo>
                  <a:pt x="966018" y="1527692"/>
                </a:lnTo>
                <a:lnTo>
                  <a:pt x="966018" y="4294243"/>
                </a:lnTo>
                <a:close/>
              </a:path>
              <a:path w="4454525" h="4323715">
                <a:moveTo>
                  <a:pt x="0" y="2195778"/>
                </a:moveTo>
                <a:lnTo>
                  <a:pt x="0" y="2123023"/>
                </a:lnTo>
                <a:lnTo>
                  <a:pt x="312581" y="1393803"/>
                </a:lnTo>
                <a:lnTo>
                  <a:pt x="343579" y="1393803"/>
                </a:lnTo>
                <a:lnTo>
                  <a:pt x="0" y="2195778"/>
                </a:lnTo>
                <a:close/>
              </a:path>
              <a:path w="4454525" h="4323715">
                <a:moveTo>
                  <a:pt x="966018" y="4323349"/>
                </a:moveTo>
                <a:lnTo>
                  <a:pt x="635661" y="4323349"/>
                </a:lnTo>
                <a:lnTo>
                  <a:pt x="635661" y="1473845"/>
                </a:lnTo>
                <a:lnTo>
                  <a:pt x="664767" y="1473845"/>
                </a:lnTo>
                <a:lnTo>
                  <a:pt x="664767" y="4294243"/>
                </a:lnTo>
                <a:lnTo>
                  <a:pt x="966018" y="4294243"/>
                </a:lnTo>
                <a:lnTo>
                  <a:pt x="966018" y="4323349"/>
                </a:lnTo>
                <a:close/>
              </a:path>
              <a:path w="4454525" h="4323715">
                <a:moveTo>
                  <a:pt x="2005111" y="4123972"/>
                </a:moveTo>
                <a:lnTo>
                  <a:pt x="1999290" y="4110874"/>
                </a:lnTo>
                <a:lnTo>
                  <a:pt x="966018" y="1527692"/>
                </a:lnTo>
                <a:lnTo>
                  <a:pt x="999506" y="1527692"/>
                </a:lnTo>
                <a:lnTo>
                  <a:pt x="2022575" y="4084678"/>
                </a:lnTo>
                <a:lnTo>
                  <a:pt x="2103347" y="4084678"/>
                </a:lnTo>
                <a:lnTo>
                  <a:pt x="2005111" y="412397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2"/>
            <a:ext cx="8086963" cy="502813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116735" y="6128712"/>
            <a:ext cx="5171440" cy="4158615"/>
          </a:xfrm>
          <a:custGeom>
            <a:avLst/>
            <a:gdLst/>
            <a:ahLst/>
            <a:cxnLst/>
            <a:rect l="l" t="t" r="r" b="b"/>
            <a:pathLst>
              <a:path w="5171440" h="4158615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5171440" h="4158615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5171440" h="4158615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5171440" h="4158615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5024364" y="266322"/>
                </a:lnTo>
                <a:lnTo>
                  <a:pt x="4955343" y="266322"/>
                </a:lnTo>
                <a:lnTo>
                  <a:pt x="3849448" y="2849504"/>
                </a:lnTo>
                <a:close/>
              </a:path>
              <a:path w="5171440" h="4158615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5171440" h="4158615">
                <a:moveTo>
                  <a:pt x="5171263" y="359218"/>
                </a:moveTo>
                <a:lnTo>
                  <a:pt x="4955343" y="266322"/>
                </a:lnTo>
                <a:lnTo>
                  <a:pt x="5024364" y="266322"/>
                </a:lnTo>
                <a:lnTo>
                  <a:pt x="5171263" y="329178"/>
                </a:lnTo>
                <a:lnTo>
                  <a:pt x="5171263" y="359218"/>
                </a:lnTo>
                <a:close/>
              </a:path>
              <a:path w="5171440" h="4158615">
                <a:moveTo>
                  <a:pt x="4055959" y="3057614"/>
                </a:moveTo>
                <a:lnTo>
                  <a:pt x="5171263" y="454297"/>
                </a:lnTo>
                <a:lnTo>
                  <a:pt x="5171263" y="524576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5171440" h="4158615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5171440" h="4158615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5171440" h="4158615">
                <a:moveTo>
                  <a:pt x="4184027" y="2929546"/>
                </a:moveTo>
                <a:lnTo>
                  <a:pt x="4140367" y="2929546"/>
                </a:lnTo>
                <a:lnTo>
                  <a:pt x="5171263" y="1900166"/>
                </a:lnTo>
                <a:lnTo>
                  <a:pt x="5171263" y="1942310"/>
                </a:lnTo>
                <a:lnTo>
                  <a:pt x="4184027" y="2929546"/>
                </a:lnTo>
                <a:close/>
              </a:path>
              <a:path w="5171440" h="4158615">
                <a:moveTo>
                  <a:pt x="2023450" y="4158287"/>
                </a:moveTo>
                <a:lnTo>
                  <a:pt x="1948252" y="4158287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023450" y="4158287"/>
                </a:lnTo>
                <a:close/>
              </a:path>
              <a:path w="5171440" h="4158615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5171440" h="4158615">
                <a:moveTo>
                  <a:pt x="4216043" y="3281732"/>
                </a:moveTo>
                <a:lnTo>
                  <a:pt x="5171263" y="2326513"/>
                </a:lnTo>
                <a:lnTo>
                  <a:pt x="5171263" y="2368115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5171440" h="4158615">
                <a:moveTo>
                  <a:pt x="4416149" y="3201690"/>
                </a:moveTo>
                <a:lnTo>
                  <a:pt x="4338290" y="3201690"/>
                </a:lnTo>
                <a:lnTo>
                  <a:pt x="5171263" y="2868592"/>
                </a:lnTo>
                <a:lnTo>
                  <a:pt x="5171263" y="2899644"/>
                </a:lnTo>
                <a:lnTo>
                  <a:pt x="4416149" y="3201690"/>
                </a:lnTo>
                <a:close/>
              </a:path>
              <a:path w="5171440" h="4158615">
                <a:moveTo>
                  <a:pt x="5171263" y="3517493"/>
                </a:moveTo>
                <a:lnTo>
                  <a:pt x="4357209" y="3517493"/>
                </a:lnTo>
                <a:lnTo>
                  <a:pt x="5171263" y="3191784"/>
                </a:lnTo>
                <a:lnTo>
                  <a:pt x="5171263" y="3223888"/>
                </a:lnTo>
                <a:lnTo>
                  <a:pt x="4510017" y="3488386"/>
                </a:lnTo>
                <a:lnTo>
                  <a:pt x="5171263" y="3488386"/>
                </a:lnTo>
                <a:lnTo>
                  <a:pt x="5171263" y="3517493"/>
                </a:lnTo>
                <a:close/>
              </a:path>
              <a:path w="5171440" h="4158615">
                <a:moveTo>
                  <a:pt x="5171263" y="4155589"/>
                </a:moveTo>
                <a:lnTo>
                  <a:pt x="4316460" y="3789636"/>
                </a:lnTo>
                <a:lnTo>
                  <a:pt x="5171263" y="3789636"/>
                </a:lnTo>
                <a:lnTo>
                  <a:pt x="5171263" y="3818742"/>
                </a:lnTo>
                <a:lnTo>
                  <a:pt x="4456170" y="3818742"/>
                </a:lnTo>
                <a:lnTo>
                  <a:pt x="5171263" y="4125040"/>
                </a:lnTo>
                <a:lnTo>
                  <a:pt x="5171263" y="4155589"/>
                </a:lnTo>
                <a:close/>
              </a:path>
              <a:path w="5171440" h="4158615">
                <a:moveTo>
                  <a:pt x="2831851" y="4158287"/>
                </a:moveTo>
                <a:lnTo>
                  <a:pt x="2753767" y="4158287"/>
                </a:lnTo>
                <a:lnTo>
                  <a:pt x="3089631" y="4023941"/>
                </a:lnTo>
                <a:lnTo>
                  <a:pt x="3009588" y="4103984"/>
                </a:lnTo>
                <a:lnTo>
                  <a:pt x="2967384" y="4103984"/>
                </a:lnTo>
                <a:lnTo>
                  <a:pt x="2831851" y="4158287"/>
                </a:lnTo>
                <a:close/>
              </a:path>
              <a:path w="5171440" h="4158615">
                <a:moveTo>
                  <a:pt x="4391138" y="4158287"/>
                </a:moveTo>
                <a:lnTo>
                  <a:pt x="4350460" y="4158287"/>
                </a:lnTo>
                <a:lnTo>
                  <a:pt x="4248060" y="4055959"/>
                </a:lnTo>
                <a:lnTo>
                  <a:pt x="4448480" y="4141822"/>
                </a:lnTo>
                <a:lnTo>
                  <a:pt x="4374673" y="4141822"/>
                </a:lnTo>
                <a:lnTo>
                  <a:pt x="4391138" y="4158287"/>
                </a:lnTo>
                <a:close/>
              </a:path>
              <a:path w="5171440" h="4158615">
                <a:moveTo>
                  <a:pt x="2955285" y="4158287"/>
                </a:moveTo>
                <a:lnTo>
                  <a:pt x="2913121" y="4158287"/>
                </a:lnTo>
                <a:lnTo>
                  <a:pt x="2967384" y="4103984"/>
                </a:lnTo>
                <a:lnTo>
                  <a:pt x="3009588" y="4103984"/>
                </a:lnTo>
                <a:lnTo>
                  <a:pt x="2955285" y="4158287"/>
                </a:lnTo>
                <a:close/>
              </a:path>
              <a:path w="5171440" h="4158615">
                <a:moveTo>
                  <a:pt x="4486912" y="4158287"/>
                </a:moveTo>
                <a:lnTo>
                  <a:pt x="4413106" y="4158287"/>
                </a:lnTo>
                <a:lnTo>
                  <a:pt x="4374673" y="4141822"/>
                </a:lnTo>
                <a:lnTo>
                  <a:pt x="4448480" y="4141822"/>
                </a:lnTo>
                <a:lnTo>
                  <a:pt x="4486912" y="415828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10361"/>
            <a:ext cx="7273105" cy="46766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68625" y="414143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297814" y="1489857"/>
            <a:ext cx="7242175" cy="7086600"/>
            <a:chOff x="10297814" y="1489857"/>
            <a:chExt cx="7242175" cy="70866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3321" y="1489857"/>
              <a:ext cx="4917976" cy="70230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297814" y="6899731"/>
              <a:ext cx="1676400" cy="1676400"/>
            </a:xfrm>
            <a:custGeom>
              <a:avLst/>
              <a:gdLst/>
              <a:ahLst/>
              <a:cxnLst/>
              <a:rect l="l" t="t" r="r" b="b"/>
              <a:pathLst>
                <a:path w="1676400" h="1676400">
                  <a:moveTo>
                    <a:pt x="872733" y="1676399"/>
                  </a:moveTo>
                  <a:lnTo>
                    <a:pt x="803666" y="1676399"/>
                  </a:lnTo>
                  <a:lnTo>
                    <a:pt x="803666" y="1007181"/>
                  </a:lnTo>
                  <a:lnTo>
                    <a:pt x="539800" y="1622419"/>
                  </a:lnTo>
                  <a:lnTo>
                    <a:pt x="476432" y="1594926"/>
                  </a:lnTo>
                  <a:lnTo>
                    <a:pt x="735604" y="989746"/>
                  </a:lnTo>
                  <a:lnTo>
                    <a:pt x="269900" y="1455450"/>
                  </a:lnTo>
                  <a:lnTo>
                    <a:pt x="220949" y="1406499"/>
                  </a:lnTo>
                  <a:lnTo>
                    <a:pt x="694364" y="933084"/>
                  </a:lnTo>
                  <a:lnTo>
                    <a:pt x="72755" y="1181861"/>
                  </a:lnTo>
                  <a:lnTo>
                    <a:pt x="47274" y="1117488"/>
                  </a:lnTo>
                  <a:lnTo>
                    <a:pt x="658489" y="872733"/>
                  </a:lnTo>
                  <a:lnTo>
                    <a:pt x="0" y="872733"/>
                  </a:lnTo>
                  <a:lnTo>
                    <a:pt x="0" y="803666"/>
                  </a:lnTo>
                  <a:lnTo>
                    <a:pt x="669218" y="803666"/>
                  </a:lnTo>
                  <a:lnTo>
                    <a:pt x="53980" y="539800"/>
                  </a:lnTo>
                  <a:lnTo>
                    <a:pt x="81473" y="476432"/>
                  </a:lnTo>
                  <a:lnTo>
                    <a:pt x="686653" y="735604"/>
                  </a:lnTo>
                  <a:lnTo>
                    <a:pt x="220949" y="269900"/>
                  </a:lnTo>
                  <a:lnTo>
                    <a:pt x="269900" y="220949"/>
                  </a:lnTo>
                  <a:lnTo>
                    <a:pt x="743315" y="694364"/>
                  </a:lnTo>
                  <a:lnTo>
                    <a:pt x="494537" y="72755"/>
                  </a:lnTo>
                  <a:lnTo>
                    <a:pt x="558911" y="47274"/>
                  </a:lnTo>
                  <a:lnTo>
                    <a:pt x="803666" y="658489"/>
                  </a:lnTo>
                  <a:lnTo>
                    <a:pt x="803666" y="0"/>
                  </a:lnTo>
                  <a:lnTo>
                    <a:pt x="872733" y="0"/>
                  </a:lnTo>
                  <a:lnTo>
                    <a:pt x="872733" y="669218"/>
                  </a:lnTo>
                  <a:lnTo>
                    <a:pt x="1136599" y="53980"/>
                  </a:lnTo>
                  <a:lnTo>
                    <a:pt x="1199967" y="81473"/>
                  </a:lnTo>
                  <a:lnTo>
                    <a:pt x="940795" y="686653"/>
                  </a:lnTo>
                  <a:lnTo>
                    <a:pt x="1406499" y="220949"/>
                  </a:lnTo>
                  <a:lnTo>
                    <a:pt x="1455450" y="269900"/>
                  </a:lnTo>
                  <a:lnTo>
                    <a:pt x="982035" y="743315"/>
                  </a:lnTo>
                  <a:lnTo>
                    <a:pt x="1603644" y="494537"/>
                  </a:lnTo>
                  <a:lnTo>
                    <a:pt x="1629125" y="558911"/>
                  </a:lnTo>
                  <a:lnTo>
                    <a:pt x="1017910" y="803666"/>
                  </a:lnTo>
                  <a:lnTo>
                    <a:pt x="1676399" y="803666"/>
                  </a:lnTo>
                  <a:lnTo>
                    <a:pt x="1676399" y="872734"/>
                  </a:lnTo>
                  <a:lnTo>
                    <a:pt x="1007181" y="872734"/>
                  </a:lnTo>
                  <a:lnTo>
                    <a:pt x="1622419" y="1136599"/>
                  </a:lnTo>
                  <a:lnTo>
                    <a:pt x="1594926" y="1199967"/>
                  </a:lnTo>
                  <a:lnTo>
                    <a:pt x="989746" y="940795"/>
                  </a:lnTo>
                  <a:lnTo>
                    <a:pt x="1455450" y="1406499"/>
                  </a:lnTo>
                  <a:lnTo>
                    <a:pt x="1406499" y="1455450"/>
                  </a:lnTo>
                  <a:lnTo>
                    <a:pt x="933084" y="982035"/>
                  </a:lnTo>
                  <a:lnTo>
                    <a:pt x="1181861" y="1603644"/>
                  </a:lnTo>
                  <a:lnTo>
                    <a:pt x="1117488" y="1629125"/>
                  </a:lnTo>
                  <a:lnTo>
                    <a:pt x="872733" y="1017910"/>
                  </a:lnTo>
                  <a:lnTo>
                    <a:pt x="872733" y="1676399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49945" y="2462668"/>
              <a:ext cx="5389880" cy="1859914"/>
            </a:xfrm>
            <a:custGeom>
              <a:avLst/>
              <a:gdLst/>
              <a:ahLst/>
              <a:cxnLst/>
              <a:rect l="l" t="t" r="r" b="b"/>
              <a:pathLst>
                <a:path w="5389880" h="1859914">
                  <a:moveTo>
                    <a:pt x="5039210" y="1859746"/>
                  </a:moveTo>
                  <a:lnTo>
                    <a:pt x="350479" y="1859746"/>
                  </a:lnTo>
                  <a:lnTo>
                    <a:pt x="303024" y="1856539"/>
                  </a:lnTo>
                  <a:lnTo>
                    <a:pt x="257470" y="1847196"/>
                  </a:lnTo>
                  <a:lnTo>
                    <a:pt x="214250" y="1832141"/>
                  </a:lnTo>
                  <a:lnTo>
                    <a:pt x="173788" y="1811796"/>
                  </a:lnTo>
                  <a:lnTo>
                    <a:pt x="136504" y="1786583"/>
                  </a:lnTo>
                  <a:lnTo>
                    <a:pt x="102822" y="1756924"/>
                  </a:lnTo>
                  <a:lnTo>
                    <a:pt x="73163" y="1723242"/>
                  </a:lnTo>
                  <a:lnTo>
                    <a:pt x="47950" y="1685958"/>
                  </a:lnTo>
                  <a:lnTo>
                    <a:pt x="27605" y="1645496"/>
                  </a:lnTo>
                  <a:lnTo>
                    <a:pt x="12550" y="1602276"/>
                  </a:lnTo>
                  <a:lnTo>
                    <a:pt x="3208" y="1556722"/>
                  </a:lnTo>
                  <a:lnTo>
                    <a:pt x="0" y="1509256"/>
                  </a:lnTo>
                  <a:lnTo>
                    <a:pt x="0" y="350490"/>
                  </a:lnTo>
                  <a:lnTo>
                    <a:pt x="3208" y="303024"/>
                  </a:lnTo>
                  <a:lnTo>
                    <a:pt x="12550" y="257470"/>
                  </a:lnTo>
                  <a:lnTo>
                    <a:pt x="27605" y="214250"/>
                  </a:lnTo>
                  <a:lnTo>
                    <a:pt x="47950" y="173788"/>
                  </a:lnTo>
                  <a:lnTo>
                    <a:pt x="73163" y="136504"/>
                  </a:lnTo>
                  <a:lnTo>
                    <a:pt x="102822" y="102822"/>
                  </a:lnTo>
                  <a:lnTo>
                    <a:pt x="136504" y="73163"/>
                  </a:lnTo>
                  <a:lnTo>
                    <a:pt x="173788" y="47950"/>
                  </a:lnTo>
                  <a:lnTo>
                    <a:pt x="214250" y="27605"/>
                  </a:lnTo>
                  <a:lnTo>
                    <a:pt x="257470" y="12550"/>
                  </a:lnTo>
                  <a:lnTo>
                    <a:pt x="303024" y="3208"/>
                  </a:lnTo>
                  <a:lnTo>
                    <a:pt x="350490" y="0"/>
                  </a:lnTo>
                  <a:lnTo>
                    <a:pt x="5039198" y="0"/>
                  </a:lnTo>
                  <a:lnTo>
                    <a:pt x="5086665" y="3208"/>
                  </a:lnTo>
                  <a:lnTo>
                    <a:pt x="5132219" y="12550"/>
                  </a:lnTo>
                  <a:lnTo>
                    <a:pt x="5175438" y="27605"/>
                  </a:lnTo>
                  <a:lnTo>
                    <a:pt x="5215901" y="47950"/>
                  </a:lnTo>
                  <a:lnTo>
                    <a:pt x="5253184" y="73163"/>
                  </a:lnTo>
                  <a:lnTo>
                    <a:pt x="5286867" y="102822"/>
                  </a:lnTo>
                  <a:lnTo>
                    <a:pt x="5316525" y="136504"/>
                  </a:lnTo>
                  <a:lnTo>
                    <a:pt x="5341739" y="173788"/>
                  </a:lnTo>
                  <a:lnTo>
                    <a:pt x="5362084" y="214250"/>
                  </a:lnTo>
                  <a:lnTo>
                    <a:pt x="5377139" y="257470"/>
                  </a:lnTo>
                  <a:lnTo>
                    <a:pt x="5386481" y="303024"/>
                  </a:lnTo>
                  <a:lnTo>
                    <a:pt x="5389689" y="350490"/>
                  </a:lnTo>
                  <a:lnTo>
                    <a:pt x="5389689" y="1509256"/>
                  </a:lnTo>
                  <a:lnTo>
                    <a:pt x="5386481" y="1556722"/>
                  </a:lnTo>
                  <a:lnTo>
                    <a:pt x="5377139" y="1602276"/>
                  </a:lnTo>
                  <a:lnTo>
                    <a:pt x="5362084" y="1645496"/>
                  </a:lnTo>
                  <a:lnTo>
                    <a:pt x="5341739" y="1685958"/>
                  </a:lnTo>
                  <a:lnTo>
                    <a:pt x="5316525" y="1723242"/>
                  </a:lnTo>
                  <a:lnTo>
                    <a:pt x="5286867" y="1756924"/>
                  </a:lnTo>
                  <a:lnTo>
                    <a:pt x="5253184" y="1786583"/>
                  </a:lnTo>
                  <a:lnTo>
                    <a:pt x="5215901" y="1811796"/>
                  </a:lnTo>
                  <a:lnTo>
                    <a:pt x="5175438" y="1832141"/>
                  </a:lnTo>
                  <a:lnTo>
                    <a:pt x="5132219" y="1847196"/>
                  </a:lnTo>
                  <a:lnTo>
                    <a:pt x="5086665" y="1856539"/>
                  </a:lnTo>
                  <a:lnTo>
                    <a:pt x="5039210" y="1859746"/>
                  </a:lnTo>
                  <a:close/>
                </a:path>
              </a:pathLst>
            </a:custGeom>
            <a:solidFill>
              <a:srgbClr val="12294E">
                <a:alpha val="847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44489" y="1836690"/>
            <a:ext cx="6644640" cy="20593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650" b="0" spc="-480" dirty="0">
                <a:latin typeface="Microsoft Sans Serif"/>
                <a:cs typeface="Microsoft Sans Serif"/>
              </a:rPr>
              <a:t>Senior</a:t>
            </a:r>
            <a:endParaRPr sz="6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6650" spc="380" dirty="0"/>
              <a:t>M</a:t>
            </a:r>
            <a:r>
              <a:rPr sz="6650" spc="-665" dirty="0"/>
              <a:t>e</a:t>
            </a:r>
            <a:r>
              <a:rPr sz="6650" spc="-315" dirty="0"/>
              <a:t>d</a:t>
            </a:r>
            <a:r>
              <a:rPr sz="6650" spc="-745" dirty="0"/>
              <a:t>i</a:t>
            </a:r>
            <a:r>
              <a:rPr sz="6650" spc="-715" dirty="0"/>
              <a:t>c</a:t>
            </a:r>
            <a:r>
              <a:rPr sz="6650" spc="-355" dirty="0"/>
              <a:t>a</a:t>
            </a:r>
            <a:r>
              <a:rPr sz="6650" spc="170" dirty="0"/>
              <a:t>l</a:t>
            </a:r>
            <a:r>
              <a:rPr sz="6650" spc="-1115" dirty="0"/>
              <a:t> </a:t>
            </a:r>
            <a:r>
              <a:rPr sz="6650" spc="350" dirty="0"/>
              <a:t>S</a:t>
            </a:r>
            <a:r>
              <a:rPr sz="6650" spc="-715" dirty="0"/>
              <a:t>c</a:t>
            </a:r>
            <a:r>
              <a:rPr sz="6650" spc="-690" dirty="0"/>
              <a:t>r</a:t>
            </a:r>
            <a:r>
              <a:rPr sz="6650" spc="-665" dirty="0"/>
              <a:t>ee</a:t>
            </a:r>
            <a:r>
              <a:rPr sz="6650" spc="-480" dirty="0"/>
              <a:t>n</a:t>
            </a:r>
            <a:r>
              <a:rPr sz="6650" spc="-745" dirty="0"/>
              <a:t>i</a:t>
            </a:r>
            <a:r>
              <a:rPr sz="6650" spc="-480" dirty="0"/>
              <a:t>n</a:t>
            </a:r>
            <a:r>
              <a:rPr sz="6650" spc="229" dirty="0"/>
              <a:t>g</a:t>
            </a:r>
            <a:r>
              <a:rPr sz="6650" spc="395" dirty="0"/>
              <a:t>s</a:t>
            </a:r>
            <a:endParaRPr sz="6650"/>
          </a:p>
        </p:txBody>
      </p:sp>
      <p:sp>
        <p:nvSpPr>
          <p:cNvPr id="13" name="object 13"/>
          <p:cNvSpPr txBox="1"/>
          <p:nvPr/>
        </p:nvSpPr>
        <p:spPr>
          <a:xfrm>
            <a:off x="2365540" y="5204665"/>
            <a:ext cx="6150610" cy="251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3500" spc="-55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30" dirty="0">
                <a:solidFill>
                  <a:srgbClr val="12294E"/>
                </a:solidFill>
                <a:latin typeface="Tahoma"/>
                <a:cs typeface="Tahoma"/>
              </a:rPr>
              <a:t>f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h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45" dirty="0">
                <a:solidFill>
                  <a:srgbClr val="12294E"/>
                </a:solidFill>
                <a:latin typeface="Tahoma"/>
                <a:cs typeface="Tahoma"/>
              </a:rPr>
              <a:t>B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ll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4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30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4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195" dirty="0">
                <a:solidFill>
                  <a:srgbClr val="12294E"/>
                </a:solidFill>
                <a:latin typeface="Tahoma"/>
                <a:cs typeface="Tahoma"/>
              </a:rPr>
              <a:t>v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90" dirty="0">
                <a:solidFill>
                  <a:srgbClr val="12294E"/>
                </a:solidFill>
                <a:latin typeface="Tahoma"/>
                <a:cs typeface="Tahoma"/>
              </a:rPr>
              <a:t>s  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commitments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60" dirty="0">
                <a:solidFill>
                  <a:srgbClr val="12294E"/>
                </a:solidFill>
                <a:latin typeface="Tahoma"/>
                <a:cs typeface="Tahoma"/>
              </a:rPr>
              <a:t>is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50" dirty="0">
                <a:solidFill>
                  <a:srgbClr val="12294E"/>
                </a:solidFill>
                <a:latin typeface="Tahoma"/>
                <a:cs typeface="Tahoma"/>
              </a:rPr>
              <a:t>the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80" dirty="0">
                <a:solidFill>
                  <a:srgbClr val="12294E"/>
                </a:solidFill>
                <a:latin typeface="Tahoma"/>
                <a:cs typeface="Tahoma"/>
              </a:rPr>
              <a:t>necessary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14" dirty="0">
                <a:solidFill>
                  <a:srgbClr val="12294E"/>
                </a:solidFill>
                <a:latin typeface="Tahoma"/>
                <a:cs typeface="Tahoma"/>
              </a:rPr>
              <a:t>and </a:t>
            </a:r>
            <a:r>
              <a:rPr sz="3500" spc="-110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40" dirty="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10" dirty="0">
                <a:solidFill>
                  <a:srgbClr val="12294E"/>
                </a:solidFill>
                <a:latin typeface="Tahoma"/>
                <a:cs typeface="Tahoma"/>
              </a:rPr>
              <a:t>l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m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145" dirty="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a</a:t>
            </a:r>
            <a:r>
              <a:rPr sz="3500" spc="10" dirty="0">
                <a:solidFill>
                  <a:srgbClr val="12294E"/>
                </a:solidFill>
                <a:latin typeface="Tahoma"/>
                <a:cs typeface="Tahoma"/>
              </a:rPr>
              <a:t>l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3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135" dirty="0">
                <a:solidFill>
                  <a:srgbClr val="12294E"/>
                </a:solidFill>
                <a:latin typeface="Tahoma"/>
                <a:cs typeface="Tahoma"/>
              </a:rPr>
              <a:t>g</a:t>
            </a:r>
            <a:r>
              <a:rPr sz="3500" spc="114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h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130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25" dirty="0">
                <a:solidFill>
                  <a:srgbClr val="12294E"/>
                </a:solidFill>
                <a:latin typeface="Tahoma"/>
                <a:cs typeface="Tahoma"/>
              </a:rPr>
              <a:t>r  </a:t>
            </a:r>
            <a:r>
              <a:rPr sz="3500" spc="-190" dirty="0">
                <a:solidFill>
                  <a:srgbClr val="12294E"/>
                </a:solidFill>
                <a:latin typeface="Tahoma"/>
                <a:cs typeface="Tahoma"/>
              </a:rPr>
              <a:t>c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45" dirty="0">
                <a:solidFill>
                  <a:srgbClr val="12294E"/>
                </a:solidFill>
                <a:latin typeface="Tahoma"/>
                <a:cs typeface="Tahoma"/>
              </a:rPr>
              <a:t>z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114" dirty="0">
                <a:solidFill>
                  <a:srgbClr val="12294E"/>
                </a:solidFill>
                <a:latin typeface="Tahoma"/>
                <a:cs typeface="Tahoma"/>
              </a:rPr>
              <a:t>s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ee</a:t>
            </a:r>
            <a:r>
              <a:rPr sz="3500" spc="100" dirty="0">
                <a:solidFill>
                  <a:srgbClr val="12294E"/>
                </a:solidFill>
                <a:latin typeface="Tahoma"/>
                <a:cs typeface="Tahoma"/>
              </a:rPr>
              <a:t>d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35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ta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k</a:t>
            </a:r>
            <a:r>
              <a:rPr sz="3500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675" dirty="0">
                <a:solidFill>
                  <a:srgbClr val="12294E"/>
                </a:solidFill>
                <a:latin typeface="Tahoma"/>
                <a:cs typeface="Tahoma"/>
              </a:rPr>
              <a:t> </a:t>
            </a:r>
            <a:r>
              <a:rPr sz="3500" spc="-275" dirty="0">
                <a:solidFill>
                  <a:srgbClr val="12294E"/>
                </a:solidFill>
                <a:latin typeface="Tahoma"/>
                <a:cs typeface="Tahoma"/>
              </a:rPr>
              <a:t>r</a:t>
            </a:r>
            <a:r>
              <a:rPr sz="3500" spc="-210" dirty="0">
                <a:solidFill>
                  <a:srgbClr val="12294E"/>
                </a:solidFill>
                <a:latin typeface="Tahoma"/>
                <a:cs typeface="Tahoma"/>
              </a:rPr>
              <a:t>o</a:t>
            </a:r>
            <a:r>
              <a:rPr sz="3500" spc="-240" dirty="0">
                <a:solidFill>
                  <a:srgbClr val="12294E"/>
                </a:solidFill>
                <a:latin typeface="Tahoma"/>
                <a:cs typeface="Tahoma"/>
              </a:rPr>
              <a:t>u</a:t>
            </a:r>
            <a:r>
              <a:rPr sz="3500" spc="-229" dirty="0">
                <a:solidFill>
                  <a:srgbClr val="12294E"/>
                </a:solidFill>
                <a:latin typeface="Tahoma"/>
                <a:cs typeface="Tahoma"/>
              </a:rPr>
              <a:t>t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i</a:t>
            </a:r>
            <a:r>
              <a:rPr sz="3500" spc="-215" dirty="0">
                <a:solidFill>
                  <a:srgbClr val="12294E"/>
                </a:solidFill>
                <a:latin typeface="Tahoma"/>
                <a:cs typeface="Tahoma"/>
              </a:rPr>
              <a:t>n</a:t>
            </a:r>
            <a:r>
              <a:rPr sz="3500" spc="-245" dirty="0">
                <a:solidFill>
                  <a:srgbClr val="12294E"/>
                </a:solidFill>
                <a:latin typeface="Tahoma"/>
                <a:cs typeface="Tahoma"/>
              </a:rPr>
              <a:t>e</a:t>
            </a:r>
            <a:r>
              <a:rPr sz="3500" spc="-235" dirty="0">
                <a:solidFill>
                  <a:srgbClr val="12294E"/>
                </a:solidFill>
                <a:latin typeface="Tahoma"/>
                <a:cs typeface="Tahoma"/>
              </a:rPr>
              <a:t>l</a:t>
            </a:r>
            <a:r>
              <a:rPr sz="3500" spc="-195" dirty="0">
                <a:solidFill>
                  <a:srgbClr val="12294E"/>
                </a:solidFill>
                <a:latin typeface="Tahoma"/>
                <a:cs typeface="Tahoma"/>
              </a:rPr>
              <a:t>y</a:t>
            </a:r>
            <a:r>
              <a:rPr sz="3500" spc="-260" dirty="0">
                <a:solidFill>
                  <a:srgbClr val="12294E"/>
                </a:solidFill>
                <a:latin typeface="Tahoma"/>
                <a:cs typeface="Tahoma"/>
              </a:rPr>
              <a:t>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12272" y="2694751"/>
            <a:ext cx="3769995" cy="1380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2550" spc="165" dirty="0">
                <a:solidFill>
                  <a:srgbClr val="E8F1FF"/>
                </a:solidFill>
                <a:latin typeface="Tahoma"/>
                <a:cs typeface="Tahoma"/>
              </a:rPr>
              <a:t>A</a:t>
            </a:r>
            <a:r>
              <a:rPr sz="2550" spc="100" dirty="0">
                <a:solidFill>
                  <a:srgbClr val="E8F1FF"/>
                </a:solidFill>
                <a:latin typeface="Tahoma"/>
                <a:cs typeface="Tahoma"/>
              </a:rPr>
              <a:t>s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55" dirty="0">
                <a:solidFill>
                  <a:srgbClr val="E8F1FF"/>
                </a:solidFill>
                <a:latin typeface="Tahoma"/>
                <a:cs typeface="Tahoma"/>
              </a:rPr>
              <a:t>t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h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55" dirty="0">
                <a:solidFill>
                  <a:srgbClr val="E8F1FF"/>
                </a:solidFill>
                <a:latin typeface="Tahoma"/>
                <a:cs typeface="Tahoma"/>
              </a:rPr>
              <a:t>y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50" dirty="0">
                <a:solidFill>
                  <a:srgbClr val="E8F1FF"/>
                </a:solidFill>
                <a:latin typeface="Tahoma"/>
                <a:cs typeface="Tahoma"/>
              </a:rPr>
              <a:t>a</a:t>
            </a:r>
            <a:r>
              <a:rPr sz="2550" spc="-80" dirty="0">
                <a:solidFill>
                  <a:srgbClr val="E8F1FF"/>
                </a:solidFill>
                <a:latin typeface="Tahoma"/>
                <a:cs typeface="Tahoma"/>
              </a:rPr>
              <a:t>g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-185" dirty="0">
                <a:solidFill>
                  <a:srgbClr val="E8F1FF"/>
                </a:solidFill>
                <a:latin typeface="Tahoma"/>
                <a:cs typeface="Tahoma"/>
              </a:rPr>
              <a:t>,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55" dirty="0">
                <a:solidFill>
                  <a:srgbClr val="E8F1FF"/>
                </a:solidFill>
                <a:latin typeface="Tahoma"/>
                <a:cs typeface="Tahoma"/>
              </a:rPr>
              <a:t>t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h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55" dirty="0">
                <a:solidFill>
                  <a:srgbClr val="E8F1FF"/>
                </a:solidFill>
                <a:latin typeface="Tahoma"/>
                <a:cs typeface="Tahoma"/>
              </a:rPr>
              <a:t>y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50" dirty="0">
                <a:solidFill>
                  <a:srgbClr val="E8F1FF"/>
                </a:solidFill>
                <a:latin typeface="Tahoma"/>
                <a:cs typeface="Tahoma"/>
              </a:rPr>
              <a:t>a</a:t>
            </a:r>
            <a:r>
              <a:rPr sz="2550" spc="-190" dirty="0">
                <a:solidFill>
                  <a:srgbClr val="E8F1FF"/>
                </a:solidFill>
                <a:latin typeface="Tahoma"/>
                <a:cs typeface="Tahoma"/>
              </a:rPr>
              <a:t>r</a:t>
            </a:r>
            <a:r>
              <a:rPr sz="2550" spc="1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90" dirty="0">
                <a:solidFill>
                  <a:srgbClr val="E8F1FF"/>
                </a:solidFill>
                <a:latin typeface="Tahoma"/>
                <a:cs typeface="Tahoma"/>
              </a:rPr>
              <a:t>p</a:t>
            </a:r>
            <a:r>
              <a:rPr sz="2550" spc="-190" dirty="0">
                <a:solidFill>
                  <a:srgbClr val="E8F1FF"/>
                </a:solidFill>
                <a:latin typeface="Tahoma"/>
                <a:cs typeface="Tahoma"/>
              </a:rPr>
              <a:t>r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on</a:t>
            </a:r>
            <a:r>
              <a:rPr sz="2550" spc="1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55" dirty="0">
                <a:solidFill>
                  <a:srgbClr val="E8F1FF"/>
                </a:solidFill>
                <a:latin typeface="Tahoma"/>
                <a:cs typeface="Tahoma"/>
              </a:rPr>
              <a:t>t</a:t>
            </a:r>
            <a:r>
              <a:rPr sz="2550" spc="35" dirty="0">
                <a:solidFill>
                  <a:srgbClr val="E8F1FF"/>
                </a:solidFill>
                <a:latin typeface="Tahoma"/>
                <a:cs typeface="Tahoma"/>
              </a:rPr>
              <a:t>o  </a:t>
            </a:r>
            <a:r>
              <a:rPr sz="2550" spc="-90" dirty="0">
                <a:solidFill>
                  <a:srgbClr val="E8F1FF"/>
                </a:solidFill>
                <a:latin typeface="Tahoma"/>
                <a:cs typeface="Tahoma"/>
              </a:rPr>
              <a:t>d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-125" dirty="0">
                <a:solidFill>
                  <a:srgbClr val="E8F1FF"/>
                </a:solidFill>
                <a:latin typeface="Tahoma"/>
                <a:cs typeface="Tahoma"/>
              </a:rPr>
              <a:t>v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el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o</a:t>
            </a:r>
            <a:r>
              <a:rPr sz="2550" spc="-90" dirty="0">
                <a:solidFill>
                  <a:srgbClr val="E8F1FF"/>
                </a:solidFill>
                <a:latin typeface="Tahoma"/>
                <a:cs typeface="Tahoma"/>
              </a:rPr>
              <a:t>p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i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n</a:t>
            </a:r>
            <a:r>
              <a:rPr sz="2550" spc="100" dirty="0">
                <a:solidFill>
                  <a:srgbClr val="E8F1FF"/>
                </a:solidFill>
                <a:latin typeface="Tahoma"/>
                <a:cs typeface="Tahoma"/>
              </a:rPr>
              <a:t>g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25" dirty="0">
                <a:solidFill>
                  <a:srgbClr val="E8F1FF"/>
                </a:solidFill>
                <a:latin typeface="Tahoma"/>
                <a:cs typeface="Tahoma"/>
              </a:rPr>
              <a:t>v</a:t>
            </a:r>
            <a:r>
              <a:rPr sz="2550" spc="-150" dirty="0">
                <a:solidFill>
                  <a:srgbClr val="E8F1FF"/>
                </a:solidFill>
                <a:latin typeface="Tahoma"/>
                <a:cs typeface="Tahoma"/>
              </a:rPr>
              <a:t>a</a:t>
            </a:r>
            <a:r>
              <a:rPr sz="2550" spc="-190" dirty="0">
                <a:solidFill>
                  <a:srgbClr val="E8F1FF"/>
                </a:solidFill>
                <a:latin typeface="Tahoma"/>
                <a:cs typeface="Tahoma"/>
              </a:rPr>
              <a:t>r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i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o</a:t>
            </a:r>
            <a:r>
              <a:rPr sz="2550" spc="-155" dirty="0">
                <a:solidFill>
                  <a:srgbClr val="E8F1FF"/>
                </a:solidFill>
                <a:latin typeface="Tahoma"/>
                <a:cs typeface="Tahoma"/>
              </a:rPr>
              <a:t>u</a:t>
            </a:r>
            <a:r>
              <a:rPr sz="2550" spc="100" dirty="0">
                <a:solidFill>
                  <a:srgbClr val="E8F1FF"/>
                </a:solidFill>
                <a:latin typeface="Tahoma"/>
                <a:cs typeface="Tahoma"/>
              </a:rPr>
              <a:t>s</a:t>
            </a:r>
            <a:r>
              <a:rPr sz="2550" spc="-490" dirty="0">
                <a:solidFill>
                  <a:srgbClr val="E8F1FF"/>
                </a:solidFill>
                <a:latin typeface="Tahoma"/>
                <a:cs typeface="Tahoma"/>
              </a:rPr>
              <a:t> 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h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e</a:t>
            </a:r>
            <a:r>
              <a:rPr sz="2550" spc="-150" dirty="0">
                <a:solidFill>
                  <a:srgbClr val="E8F1FF"/>
                </a:solidFill>
                <a:latin typeface="Tahoma"/>
                <a:cs typeface="Tahoma"/>
              </a:rPr>
              <a:t>a</a:t>
            </a:r>
            <a:r>
              <a:rPr sz="2550" spc="-165" dirty="0">
                <a:solidFill>
                  <a:srgbClr val="E8F1FF"/>
                </a:solidFill>
                <a:latin typeface="Tahoma"/>
                <a:cs typeface="Tahoma"/>
              </a:rPr>
              <a:t>l</a:t>
            </a:r>
            <a:r>
              <a:rPr sz="2550" spc="-155" dirty="0">
                <a:solidFill>
                  <a:srgbClr val="E8F1FF"/>
                </a:solidFill>
                <a:latin typeface="Tahoma"/>
                <a:cs typeface="Tahoma"/>
              </a:rPr>
              <a:t>t</a:t>
            </a:r>
            <a:r>
              <a:rPr sz="2550" spc="30" dirty="0">
                <a:solidFill>
                  <a:srgbClr val="E8F1FF"/>
                </a:solidFill>
                <a:latin typeface="Tahoma"/>
                <a:cs typeface="Tahoma"/>
              </a:rPr>
              <a:t>h  </a:t>
            </a:r>
            <a:r>
              <a:rPr sz="2550" spc="-135" dirty="0">
                <a:solidFill>
                  <a:srgbClr val="E8F1FF"/>
                </a:solidFill>
                <a:latin typeface="Tahoma"/>
                <a:cs typeface="Tahoma"/>
              </a:rPr>
              <a:t>conditions.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19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6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3"/>
                </a:lnTo>
                <a:lnTo>
                  <a:pt x="619197" y="387743"/>
                </a:lnTo>
                <a:lnTo>
                  <a:pt x="619197" y="539096"/>
                </a:lnTo>
                <a:close/>
              </a:path>
              <a:path w="4407535" h="4896485">
                <a:moveTo>
                  <a:pt x="619197" y="387743"/>
                </a:moveTo>
                <a:lnTo>
                  <a:pt x="588635" y="387743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3"/>
                </a:lnTo>
                <a:close/>
              </a:path>
              <a:path w="4407535" h="4896485">
                <a:moveTo>
                  <a:pt x="891341" y="579845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4"/>
                </a:lnTo>
                <a:lnTo>
                  <a:pt x="951152" y="440134"/>
                </a:lnTo>
                <a:lnTo>
                  <a:pt x="891341" y="579845"/>
                </a:lnTo>
                <a:close/>
              </a:path>
              <a:path w="4407535" h="4896485">
                <a:moveTo>
                  <a:pt x="951152" y="440134"/>
                </a:moveTo>
                <a:lnTo>
                  <a:pt x="918991" y="440134"/>
                </a:lnTo>
                <a:lnTo>
                  <a:pt x="1107516" y="0"/>
                </a:lnTo>
                <a:lnTo>
                  <a:pt x="1139580" y="0"/>
                </a:lnTo>
                <a:lnTo>
                  <a:pt x="951152" y="440134"/>
                </a:lnTo>
                <a:close/>
              </a:path>
              <a:path w="4407535" h="4896485">
                <a:moveTo>
                  <a:pt x="1157663" y="648244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4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4" y="0"/>
                </a:lnTo>
                <a:lnTo>
                  <a:pt x="1805908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20"/>
                </a:lnTo>
                <a:lnTo>
                  <a:pt x="1517853" y="792320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20"/>
                </a:moveTo>
                <a:lnTo>
                  <a:pt x="1439994" y="792320"/>
                </a:lnTo>
                <a:lnTo>
                  <a:pt x="3421341" y="0"/>
                </a:lnTo>
                <a:lnTo>
                  <a:pt x="3498654" y="0"/>
                </a:lnTo>
                <a:lnTo>
                  <a:pt x="1517853" y="792320"/>
                </a:lnTo>
                <a:close/>
              </a:path>
              <a:path w="4407535" h="4896485">
                <a:moveTo>
                  <a:pt x="4064107" y="2796287"/>
                </a:moveTo>
                <a:lnTo>
                  <a:pt x="4033363" y="2796287"/>
                </a:lnTo>
                <a:lnTo>
                  <a:pt x="4141056" y="2545973"/>
                </a:lnTo>
                <a:lnTo>
                  <a:pt x="1418164" y="1380267"/>
                </a:lnTo>
                <a:lnTo>
                  <a:pt x="4378272" y="1380267"/>
                </a:lnTo>
                <a:lnTo>
                  <a:pt x="4378272" y="1108123"/>
                </a:lnTo>
                <a:lnTo>
                  <a:pt x="1458913" y="1108123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3"/>
                </a:lnTo>
                <a:lnTo>
                  <a:pt x="4194903" y="45744"/>
                </a:lnTo>
                <a:lnTo>
                  <a:pt x="1611721" y="1079017"/>
                </a:lnTo>
                <a:lnTo>
                  <a:pt x="4407378" y="1079017"/>
                </a:lnTo>
                <a:lnTo>
                  <a:pt x="4407378" y="1409373"/>
                </a:lnTo>
                <a:lnTo>
                  <a:pt x="1557875" y="1409373"/>
                </a:lnTo>
                <a:lnTo>
                  <a:pt x="4177439" y="2531420"/>
                </a:lnTo>
                <a:lnTo>
                  <a:pt x="4064107" y="2796287"/>
                </a:lnTo>
                <a:close/>
              </a:path>
              <a:path w="4407535" h="4896485">
                <a:moveTo>
                  <a:pt x="383436" y="680261"/>
                </a:moveTo>
                <a:lnTo>
                  <a:pt x="0" y="296824"/>
                </a:lnTo>
                <a:lnTo>
                  <a:pt x="0" y="254839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1"/>
                </a:lnTo>
                <a:close/>
              </a:path>
              <a:path w="4407535" h="4896485">
                <a:moveTo>
                  <a:pt x="74910" y="755937"/>
                </a:moveTo>
                <a:lnTo>
                  <a:pt x="31250" y="755937"/>
                </a:lnTo>
                <a:lnTo>
                  <a:pt x="0" y="724640"/>
                </a:lnTo>
                <a:lnTo>
                  <a:pt x="0" y="681027"/>
                </a:lnTo>
                <a:lnTo>
                  <a:pt x="74910" y="755937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1"/>
                </a:lnTo>
                <a:lnTo>
                  <a:pt x="0" y="742544"/>
                </a:lnTo>
                <a:lnTo>
                  <a:pt x="31250" y="755937"/>
                </a:lnTo>
                <a:lnTo>
                  <a:pt x="74910" y="755937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8"/>
                </a:moveTo>
                <a:lnTo>
                  <a:pt x="0" y="1106668"/>
                </a:lnTo>
                <a:lnTo>
                  <a:pt x="0" y="1067121"/>
                </a:lnTo>
                <a:lnTo>
                  <a:pt x="92374" y="1106668"/>
                </a:lnTo>
                <a:close/>
              </a:path>
              <a:path w="4407535" h="4896485">
                <a:moveTo>
                  <a:pt x="0" y="1398885"/>
                </a:moveTo>
                <a:lnTo>
                  <a:pt x="0" y="1378812"/>
                </a:lnTo>
                <a:lnTo>
                  <a:pt x="50169" y="1378812"/>
                </a:lnTo>
                <a:lnTo>
                  <a:pt x="0" y="1398885"/>
                </a:lnTo>
                <a:close/>
              </a:path>
              <a:path w="4407535" h="4896485">
                <a:moveTo>
                  <a:pt x="0" y="1722296"/>
                </a:moveTo>
                <a:lnTo>
                  <a:pt x="0" y="1691106"/>
                </a:lnTo>
                <a:lnTo>
                  <a:pt x="191335" y="1614572"/>
                </a:lnTo>
                <a:lnTo>
                  <a:pt x="111292" y="1694615"/>
                </a:lnTo>
                <a:lnTo>
                  <a:pt x="69088" y="1694615"/>
                </a:lnTo>
                <a:lnTo>
                  <a:pt x="0" y="1722296"/>
                </a:lnTo>
                <a:close/>
              </a:path>
              <a:path w="4407535" h="4896485">
                <a:moveTo>
                  <a:pt x="3263502" y="3900870"/>
                </a:moveTo>
                <a:lnTo>
                  <a:pt x="3221298" y="3900870"/>
                </a:lnTo>
                <a:lnTo>
                  <a:pt x="3413399" y="3708768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4"/>
                </a:lnTo>
                <a:lnTo>
                  <a:pt x="3263502" y="3900870"/>
                </a:lnTo>
                <a:close/>
              </a:path>
              <a:path w="4407535" h="4896485">
                <a:moveTo>
                  <a:pt x="0" y="1805907"/>
                </a:moveTo>
                <a:lnTo>
                  <a:pt x="0" y="1763753"/>
                </a:lnTo>
                <a:lnTo>
                  <a:pt x="69088" y="1694615"/>
                </a:lnTo>
                <a:lnTo>
                  <a:pt x="111292" y="1694615"/>
                </a:lnTo>
                <a:lnTo>
                  <a:pt x="0" y="1805907"/>
                </a:lnTo>
                <a:close/>
              </a:path>
              <a:path w="4407535" h="4896485">
                <a:moveTo>
                  <a:pt x="4047916" y="2834125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7"/>
                </a:lnTo>
                <a:lnTo>
                  <a:pt x="4064107" y="2796287"/>
                </a:lnTo>
                <a:lnTo>
                  <a:pt x="4047916" y="2834125"/>
                </a:lnTo>
                <a:close/>
              </a:path>
              <a:path w="4407535" h="4896485">
                <a:moveTo>
                  <a:pt x="2056321" y="4657633"/>
                </a:moveTo>
                <a:lnTo>
                  <a:pt x="1975549" y="4657633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20"/>
                </a:lnTo>
                <a:lnTo>
                  <a:pt x="1205688" y="1928920"/>
                </a:lnTo>
                <a:lnTo>
                  <a:pt x="2263702" y="4574681"/>
                </a:lnTo>
                <a:lnTo>
                  <a:pt x="2056321" y="4657633"/>
                </a:lnTo>
                <a:close/>
              </a:path>
              <a:path w="4407535" h="4896485">
                <a:moveTo>
                  <a:pt x="0" y="2232119"/>
                </a:moveTo>
                <a:lnTo>
                  <a:pt x="0" y="2190111"/>
                </a:lnTo>
                <a:lnTo>
                  <a:pt x="351419" y="1838691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9"/>
                </a:lnTo>
                <a:close/>
              </a:path>
              <a:path w="4407535" h="4896485">
                <a:moveTo>
                  <a:pt x="0" y="3421048"/>
                </a:moveTo>
                <a:lnTo>
                  <a:pt x="0" y="3348576"/>
                </a:lnTo>
                <a:lnTo>
                  <a:pt x="617742" y="1905635"/>
                </a:lnTo>
                <a:lnTo>
                  <a:pt x="617742" y="2046801"/>
                </a:lnTo>
                <a:lnTo>
                  <a:pt x="588635" y="2046801"/>
                </a:lnTo>
                <a:lnTo>
                  <a:pt x="0" y="3421048"/>
                </a:lnTo>
                <a:close/>
              </a:path>
              <a:path w="4407535" h="4896485">
                <a:moveTo>
                  <a:pt x="3221298" y="3943074"/>
                </a:moveTo>
                <a:lnTo>
                  <a:pt x="1205688" y="1928920"/>
                </a:lnTo>
                <a:lnTo>
                  <a:pt x="1249348" y="1928920"/>
                </a:lnTo>
                <a:lnTo>
                  <a:pt x="3221298" y="3900870"/>
                </a:lnTo>
                <a:lnTo>
                  <a:pt x="3263502" y="3900870"/>
                </a:lnTo>
                <a:lnTo>
                  <a:pt x="3221298" y="3943074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9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7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7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1"/>
                </a:lnTo>
                <a:lnTo>
                  <a:pt x="617742" y="2046801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7"/>
                </a:moveTo>
                <a:lnTo>
                  <a:pt x="1952265" y="4683829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3"/>
                </a:lnTo>
                <a:lnTo>
                  <a:pt x="2056321" y="4657633"/>
                </a:lnTo>
                <a:lnTo>
                  <a:pt x="1958086" y="4696927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70"/>
            <a:ext cx="7157099" cy="48553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85742" y="346232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45235" y="2363435"/>
            <a:ext cx="2114550" cy="2114550"/>
          </a:xfrm>
          <a:custGeom>
            <a:avLst/>
            <a:gdLst/>
            <a:ahLst/>
            <a:cxnLst/>
            <a:rect l="l" t="t" r="r" b="b"/>
            <a:pathLst>
              <a:path w="2114550" h="2114550">
                <a:moveTo>
                  <a:pt x="1100834" y="2114549"/>
                </a:moveTo>
                <a:lnTo>
                  <a:pt x="1013715" y="2114549"/>
                </a:lnTo>
                <a:lnTo>
                  <a:pt x="1013715" y="1270421"/>
                </a:lnTo>
                <a:lnTo>
                  <a:pt x="680884" y="2046461"/>
                </a:lnTo>
                <a:lnTo>
                  <a:pt x="600955" y="2011782"/>
                </a:lnTo>
                <a:lnTo>
                  <a:pt x="927864" y="1248430"/>
                </a:lnTo>
                <a:lnTo>
                  <a:pt x="340442" y="1835852"/>
                </a:lnTo>
                <a:lnTo>
                  <a:pt x="278697" y="1774107"/>
                </a:lnTo>
                <a:lnTo>
                  <a:pt x="875846" y="1176958"/>
                </a:lnTo>
                <a:lnTo>
                  <a:pt x="91771" y="1490757"/>
                </a:lnTo>
                <a:lnTo>
                  <a:pt x="59630" y="1409558"/>
                </a:lnTo>
                <a:lnTo>
                  <a:pt x="830595" y="1100834"/>
                </a:lnTo>
                <a:lnTo>
                  <a:pt x="0" y="1100834"/>
                </a:lnTo>
                <a:lnTo>
                  <a:pt x="0" y="1013715"/>
                </a:lnTo>
                <a:lnTo>
                  <a:pt x="844128" y="1013715"/>
                </a:lnTo>
                <a:lnTo>
                  <a:pt x="68088" y="680885"/>
                </a:lnTo>
                <a:lnTo>
                  <a:pt x="102767" y="600955"/>
                </a:lnTo>
                <a:lnTo>
                  <a:pt x="866119" y="927864"/>
                </a:lnTo>
                <a:lnTo>
                  <a:pt x="278697" y="340442"/>
                </a:lnTo>
                <a:lnTo>
                  <a:pt x="340442" y="278697"/>
                </a:lnTo>
                <a:lnTo>
                  <a:pt x="937591" y="875846"/>
                </a:lnTo>
                <a:lnTo>
                  <a:pt x="623792" y="91771"/>
                </a:lnTo>
                <a:lnTo>
                  <a:pt x="704990" y="59630"/>
                </a:lnTo>
                <a:lnTo>
                  <a:pt x="1013715" y="830595"/>
                </a:lnTo>
                <a:lnTo>
                  <a:pt x="1013715" y="0"/>
                </a:lnTo>
                <a:lnTo>
                  <a:pt x="1100834" y="0"/>
                </a:lnTo>
                <a:lnTo>
                  <a:pt x="1100834" y="844128"/>
                </a:lnTo>
                <a:lnTo>
                  <a:pt x="1433664" y="68088"/>
                </a:lnTo>
                <a:lnTo>
                  <a:pt x="1513594" y="102767"/>
                </a:lnTo>
                <a:lnTo>
                  <a:pt x="1186685" y="866119"/>
                </a:lnTo>
                <a:lnTo>
                  <a:pt x="1774107" y="278697"/>
                </a:lnTo>
                <a:lnTo>
                  <a:pt x="1835852" y="340442"/>
                </a:lnTo>
                <a:lnTo>
                  <a:pt x="1238703" y="937591"/>
                </a:lnTo>
                <a:lnTo>
                  <a:pt x="2022778" y="623792"/>
                </a:lnTo>
                <a:lnTo>
                  <a:pt x="2054919" y="704990"/>
                </a:lnTo>
                <a:lnTo>
                  <a:pt x="1283954" y="1013715"/>
                </a:lnTo>
                <a:lnTo>
                  <a:pt x="2114549" y="1013715"/>
                </a:lnTo>
                <a:lnTo>
                  <a:pt x="2114549" y="1100834"/>
                </a:lnTo>
                <a:lnTo>
                  <a:pt x="1270421" y="1100834"/>
                </a:lnTo>
                <a:lnTo>
                  <a:pt x="2046461" y="1433664"/>
                </a:lnTo>
                <a:lnTo>
                  <a:pt x="2011782" y="1513594"/>
                </a:lnTo>
                <a:lnTo>
                  <a:pt x="1248430" y="1186685"/>
                </a:lnTo>
                <a:lnTo>
                  <a:pt x="1835852" y="1774107"/>
                </a:lnTo>
                <a:lnTo>
                  <a:pt x="1774107" y="1835852"/>
                </a:lnTo>
                <a:lnTo>
                  <a:pt x="1176958" y="1238703"/>
                </a:lnTo>
                <a:lnTo>
                  <a:pt x="1490757" y="2022778"/>
                </a:lnTo>
                <a:lnTo>
                  <a:pt x="1409558" y="2054919"/>
                </a:lnTo>
                <a:lnTo>
                  <a:pt x="1100834" y="1283954"/>
                </a:lnTo>
                <a:lnTo>
                  <a:pt x="1100834" y="2114549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862266"/>
            <a:ext cx="2647949" cy="57245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8900" y="3862266"/>
            <a:ext cx="2647949" cy="57245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7293" y="3862266"/>
            <a:ext cx="2647949" cy="5724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33689" y="3411352"/>
            <a:ext cx="3009899" cy="65246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82657" y="1218001"/>
            <a:ext cx="5960745" cy="2127885"/>
          </a:xfrm>
          <a:prstGeom prst="rect">
            <a:avLst/>
          </a:prstGeom>
        </p:spPr>
        <p:txBody>
          <a:bodyPr vert="horz" wrap="square" lIns="0" tIns="353695" rIns="0" bIns="0" rtlCol="0">
            <a:spAutoFit/>
          </a:bodyPr>
          <a:lstStyle/>
          <a:p>
            <a:pPr marL="12700" marR="5080">
              <a:lnSpc>
                <a:spcPct val="72200"/>
              </a:lnSpc>
              <a:spcBef>
                <a:spcPts val="2785"/>
              </a:spcBef>
            </a:pPr>
            <a:r>
              <a:rPr sz="8000" b="1" spc="34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36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8000" b="1" spc="-640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8000" b="1" spc="-27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8000" b="1" spc="-13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8000" b="1" spc="-47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8000" b="1" spc="-434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40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8000" b="1" spc="-4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36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8000" b="1" spc="-434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25" dirty="0">
                <a:solidFill>
                  <a:srgbClr val="12294E"/>
                </a:solidFill>
                <a:latin typeface="Trebuchet MS"/>
                <a:cs typeface="Trebuchet MS"/>
              </a:rPr>
              <a:t>n  </a:t>
            </a:r>
            <a:r>
              <a:rPr sz="8000" b="1" spc="-355" dirty="0">
                <a:solidFill>
                  <a:srgbClr val="12294E"/>
                </a:solidFill>
                <a:latin typeface="Trebuchet MS"/>
                <a:cs typeface="Trebuchet MS"/>
              </a:rPr>
              <a:t>Aplikasi</a:t>
            </a:r>
            <a:endParaRPr sz="8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4"/>
                </a:moveTo>
                <a:lnTo>
                  <a:pt x="303394" y="558014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4"/>
                </a:lnTo>
                <a:close/>
              </a:path>
              <a:path w="4407535" h="4896485">
                <a:moveTo>
                  <a:pt x="619197" y="539095"/>
                </a:moveTo>
                <a:lnTo>
                  <a:pt x="403501" y="0"/>
                </a:lnTo>
                <a:lnTo>
                  <a:pt x="433538" y="0"/>
                </a:lnTo>
                <a:lnTo>
                  <a:pt x="588635" y="387742"/>
                </a:lnTo>
                <a:lnTo>
                  <a:pt x="619197" y="387742"/>
                </a:lnTo>
                <a:lnTo>
                  <a:pt x="619197" y="539095"/>
                </a:lnTo>
                <a:close/>
              </a:path>
              <a:path w="4407535" h="4896485">
                <a:moveTo>
                  <a:pt x="619197" y="387742"/>
                </a:moveTo>
                <a:lnTo>
                  <a:pt x="588635" y="387742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2"/>
                </a:lnTo>
                <a:close/>
              </a:path>
              <a:path w="4407535" h="4896485">
                <a:moveTo>
                  <a:pt x="891341" y="579844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4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80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2" y="0"/>
                </a:lnTo>
                <a:lnTo>
                  <a:pt x="1465046" y="0"/>
                </a:lnTo>
                <a:lnTo>
                  <a:pt x="1242071" y="520176"/>
                </a:lnTo>
                <a:lnTo>
                  <a:pt x="1285731" y="520176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6"/>
                </a:moveTo>
                <a:lnTo>
                  <a:pt x="1242071" y="520176"/>
                </a:lnTo>
                <a:lnTo>
                  <a:pt x="1763013" y="0"/>
                </a:lnTo>
                <a:lnTo>
                  <a:pt x="1805907" y="0"/>
                </a:lnTo>
                <a:lnTo>
                  <a:pt x="1285731" y="520176"/>
                </a:lnTo>
                <a:close/>
              </a:path>
              <a:path w="4407535" h="4896485">
                <a:moveTo>
                  <a:pt x="1317747" y="872362"/>
                </a:moveTo>
                <a:lnTo>
                  <a:pt x="2190110" y="0"/>
                </a:lnTo>
                <a:lnTo>
                  <a:pt x="2231742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2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9" y="0"/>
                </a:lnTo>
                <a:lnTo>
                  <a:pt x="3498652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6"/>
                </a:lnTo>
                <a:lnTo>
                  <a:pt x="4378272" y="1380266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4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2"/>
                </a:lnTo>
                <a:lnTo>
                  <a:pt x="4194903" y="45743"/>
                </a:lnTo>
                <a:lnTo>
                  <a:pt x="1611721" y="1079016"/>
                </a:lnTo>
                <a:lnTo>
                  <a:pt x="4407378" y="1079016"/>
                </a:lnTo>
                <a:lnTo>
                  <a:pt x="4407378" y="1409372"/>
                </a:lnTo>
                <a:lnTo>
                  <a:pt x="1557875" y="1409372"/>
                </a:lnTo>
                <a:lnTo>
                  <a:pt x="4177439" y="2531419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60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4"/>
                </a:lnTo>
                <a:lnTo>
                  <a:pt x="334538" y="558014"/>
                </a:lnTo>
                <a:lnTo>
                  <a:pt x="383436" y="680260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40"/>
                </a:lnTo>
                <a:lnTo>
                  <a:pt x="0" y="681026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5"/>
                </a:moveTo>
                <a:lnTo>
                  <a:pt x="0" y="772090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5"/>
                </a:lnTo>
                <a:close/>
              </a:path>
              <a:path w="4407535" h="4896485">
                <a:moveTo>
                  <a:pt x="92374" y="1106667"/>
                </a:moveTo>
                <a:lnTo>
                  <a:pt x="0" y="1106667"/>
                </a:lnTo>
                <a:lnTo>
                  <a:pt x="0" y="1067121"/>
                </a:lnTo>
                <a:lnTo>
                  <a:pt x="92374" y="1106667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1"/>
                </a:lnTo>
                <a:lnTo>
                  <a:pt x="50169" y="1378811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5"/>
                </a:moveTo>
                <a:lnTo>
                  <a:pt x="0" y="1691105"/>
                </a:lnTo>
                <a:lnTo>
                  <a:pt x="191335" y="1614571"/>
                </a:lnTo>
                <a:lnTo>
                  <a:pt x="111292" y="1694614"/>
                </a:lnTo>
                <a:lnTo>
                  <a:pt x="69088" y="1694614"/>
                </a:lnTo>
                <a:lnTo>
                  <a:pt x="0" y="1722295"/>
                </a:lnTo>
                <a:close/>
              </a:path>
              <a:path w="4407535" h="4896485">
                <a:moveTo>
                  <a:pt x="3263502" y="3900869"/>
                </a:moveTo>
                <a:lnTo>
                  <a:pt x="3221298" y="3900869"/>
                </a:lnTo>
                <a:lnTo>
                  <a:pt x="3413399" y="3708767"/>
                </a:lnTo>
                <a:lnTo>
                  <a:pt x="1349764" y="1646589"/>
                </a:lnTo>
                <a:lnTo>
                  <a:pt x="1550184" y="1732452"/>
                </a:lnTo>
                <a:lnTo>
                  <a:pt x="1476377" y="1732452"/>
                </a:lnTo>
                <a:lnTo>
                  <a:pt x="3454149" y="3710223"/>
                </a:lnTo>
                <a:lnTo>
                  <a:pt x="3263502" y="3900869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4"/>
                </a:lnTo>
                <a:lnTo>
                  <a:pt x="111292" y="1694614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2"/>
                </a:lnTo>
                <a:lnTo>
                  <a:pt x="1550184" y="1732452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2"/>
                </a:moveTo>
                <a:lnTo>
                  <a:pt x="1975549" y="4657632"/>
                </a:lnTo>
                <a:lnTo>
                  <a:pt x="2227318" y="4557216"/>
                </a:lnTo>
                <a:lnTo>
                  <a:pt x="1127101" y="1806673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80"/>
                </a:lnTo>
                <a:lnTo>
                  <a:pt x="2056321" y="4657632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10"/>
                </a:lnTo>
                <a:lnTo>
                  <a:pt x="351419" y="1838690"/>
                </a:lnTo>
                <a:lnTo>
                  <a:pt x="296553" y="1966758"/>
                </a:lnTo>
                <a:lnTo>
                  <a:pt x="265556" y="1966758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7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800"/>
                </a:lnTo>
                <a:lnTo>
                  <a:pt x="588635" y="2046800"/>
                </a:lnTo>
                <a:lnTo>
                  <a:pt x="0" y="3421047"/>
                </a:lnTo>
                <a:close/>
              </a:path>
              <a:path w="4407535" h="4896485">
                <a:moveTo>
                  <a:pt x="3221298" y="3943073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9"/>
                </a:lnTo>
                <a:lnTo>
                  <a:pt x="3263502" y="3900869"/>
                </a:lnTo>
                <a:lnTo>
                  <a:pt x="3221298" y="3943073"/>
                </a:lnTo>
                <a:close/>
              </a:path>
              <a:path w="4407535" h="4896485">
                <a:moveTo>
                  <a:pt x="918992" y="4867198"/>
                </a:moveTo>
                <a:lnTo>
                  <a:pt x="891341" y="4867198"/>
                </a:lnTo>
                <a:lnTo>
                  <a:pt x="891341" y="1947838"/>
                </a:lnTo>
                <a:lnTo>
                  <a:pt x="952480" y="2100647"/>
                </a:lnTo>
                <a:lnTo>
                  <a:pt x="918992" y="2100647"/>
                </a:lnTo>
                <a:lnTo>
                  <a:pt x="918992" y="4867198"/>
                </a:lnTo>
                <a:close/>
              </a:path>
              <a:path w="4407535" h="4896485">
                <a:moveTo>
                  <a:pt x="0" y="2658966"/>
                </a:moveTo>
                <a:lnTo>
                  <a:pt x="0" y="2586272"/>
                </a:lnTo>
                <a:lnTo>
                  <a:pt x="265556" y="1966758"/>
                </a:lnTo>
                <a:lnTo>
                  <a:pt x="296553" y="1966758"/>
                </a:lnTo>
                <a:lnTo>
                  <a:pt x="0" y="2658966"/>
                </a:lnTo>
                <a:close/>
              </a:path>
              <a:path w="4407535" h="4896485">
                <a:moveTo>
                  <a:pt x="918992" y="4896304"/>
                </a:moveTo>
                <a:lnTo>
                  <a:pt x="588635" y="4896304"/>
                </a:lnTo>
                <a:lnTo>
                  <a:pt x="588635" y="2046800"/>
                </a:lnTo>
                <a:lnTo>
                  <a:pt x="617742" y="2046800"/>
                </a:lnTo>
                <a:lnTo>
                  <a:pt x="617742" y="4867198"/>
                </a:lnTo>
                <a:lnTo>
                  <a:pt x="918992" y="4867198"/>
                </a:lnTo>
                <a:lnTo>
                  <a:pt x="918992" y="4896304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7"/>
                </a:lnTo>
                <a:lnTo>
                  <a:pt x="952480" y="2100647"/>
                </a:lnTo>
                <a:lnTo>
                  <a:pt x="1975549" y="4657632"/>
                </a:lnTo>
                <a:lnTo>
                  <a:pt x="2056321" y="4657632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39954" y="6303446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0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7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7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67" y="3983553"/>
                </a:moveTo>
                <a:lnTo>
                  <a:pt x="2385086" y="3983553"/>
                </a:lnTo>
                <a:lnTo>
                  <a:pt x="2797112" y="3818742"/>
                </a:lnTo>
                <a:lnTo>
                  <a:pt x="0" y="3818742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5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7"/>
                </a:lnTo>
                <a:lnTo>
                  <a:pt x="29106" y="3516037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67" y="3983553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42" y="3983553"/>
                </a:moveTo>
                <a:lnTo>
                  <a:pt x="4769416" y="3983553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2"/>
                </a:lnTo>
                <a:lnTo>
                  <a:pt x="4456170" y="3818742"/>
                </a:lnTo>
                <a:lnTo>
                  <a:pt x="4840942" y="3983553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1036" y="0"/>
            <a:ext cx="8086963" cy="50281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31671"/>
            <a:ext cx="7157099" cy="48553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885742" y="3462327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553500" y="165594"/>
            <a:ext cx="7706359" cy="9953625"/>
            <a:chOff x="9553500" y="165594"/>
            <a:chExt cx="7706359" cy="9953625"/>
          </a:xfrm>
        </p:grpSpPr>
        <p:sp>
          <p:nvSpPr>
            <p:cNvPr id="8" name="object 8"/>
            <p:cNvSpPr/>
            <p:nvPr/>
          </p:nvSpPr>
          <p:spPr>
            <a:xfrm>
              <a:off x="15145234" y="2363436"/>
              <a:ext cx="2114550" cy="2114550"/>
            </a:xfrm>
            <a:custGeom>
              <a:avLst/>
              <a:gdLst/>
              <a:ahLst/>
              <a:cxnLst/>
              <a:rect l="l" t="t" r="r" b="b"/>
              <a:pathLst>
                <a:path w="2114550" h="2114550">
                  <a:moveTo>
                    <a:pt x="1100834" y="2114549"/>
                  </a:moveTo>
                  <a:lnTo>
                    <a:pt x="1013715" y="2114549"/>
                  </a:lnTo>
                  <a:lnTo>
                    <a:pt x="1013715" y="1270421"/>
                  </a:lnTo>
                  <a:lnTo>
                    <a:pt x="680884" y="2046461"/>
                  </a:lnTo>
                  <a:lnTo>
                    <a:pt x="600955" y="2011782"/>
                  </a:lnTo>
                  <a:lnTo>
                    <a:pt x="927864" y="1248430"/>
                  </a:lnTo>
                  <a:lnTo>
                    <a:pt x="340442" y="1835852"/>
                  </a:lnTo>
                  <a:lnTo>
                    <a:pt x="278697" y="1774107"/>
                  </a:lnTo>
                  <a:lnTo>
                    <a:pt x="875846" y="1176958"/>
                  </a:lnTo>
                  <a:lnTo>
                    <a:pt x="91771" y="1490757"/>
                  </a:lnTo>
                  <a:lnTo>
                    <a:pt x="59630" y="1409558"/>
                  </a:lnTo>
                  <a:lnTo>
                    <a:pt x="830595" y="1100834"/>
                  </a:lnTo>
                  <a:lnTo>
                    <a:pt x="0" y="1100834"/>
                  </a:lnTo>
                  <a:lnTo>
                    <a:pt x="0" y="1013715"/>
                  </a:lnTo>
                  <a:lnTo>
                    <a:pt x="844128" y="1013715"/>
                  </a:lnTo>
                  <a:lnTo>
                    <a:pt x="68088" y="680885"/>
                  </a:lnTo>
                  <a:lnTo>
                    <a:pt x="102767" y="600955"/>
                  </a:lnTo>
                  <a:lnTo>
                    <a:pt x="866119" y="927864"/>
                  </a:lnTo>
                  <a:lnTo>
                    <a:pt x="278697" y="340442"/>
                  </a:lnTo>
                  <a:lnTo>
                    <a:pt x="340442" y="278697"/>
                  </a:lnTo>
                  <a:lnTo>
                    <a:pt x="937591" y="875846"/>
                  </a:lnTo>
                  <a:lnTo>
                    <a:pt x="623792" y="91771"/>
                  </a:lnTo>
                  <a:lnTo>
                    <a:pt x="704990" y="59630"/>
                  </a:lnTo>
                  <a:lnTo>
                    <a:pt x="1013715" y="830595"/>
                  </a:lnTo>
                  <a:lnTo>
                    <a:pt x="1013715" y="0"/>
                  </a:lnTo>
                  <a:lnTo>
                    <a:pt x="1100834" y="0"/>
                  </a:lnTo>
                  <a:lnTo>
                    <a:pt x="1100834" y="844128"/>
                  </a:lnTo>
                  <a:lnTo>
                    <a:pt x="1433664" y="68088"/>
                  </a:lnTo>
                  <a:lnTo>
                    <a:pt x="1513594" y="102767"/>
                  </a:lnTo>
                  <a:lnTo>
                    <a:pt x="1186685" y="866119"/>
                  </a:lnTo>
                  <a:lnTo>
                    <a:pt x="1774107" y="278697"/>
                  </a:lnTo>
                  <a:lnTo>
                    <a:pt x="1835852" y="340442"/>
                  </a:lnTo>
                  <a:lnTo>
                    <a:pt x="1238703" y="937591"/>
                  </a:lnTo>
                  <a:lnTo>
                    <a:pt x="2022778" y="623792"/>
                  </a:lnTo>
                  <a:lnTo>
                    <a:pt x="2054919" y="704990"/>
                  </a:lnTo>
                  <a:lnTo>
                    <a:pt x="1283954" y="1013715"/>
                  </a:lnTo>
                  <a:lnTo>
                    <a:pt x="2114549" y="1013715"/>
                  </a:lnTo>
                  <a:lnTo>
                    <a:pt x="2114549" y="1100834"/>
                  </a:lnTo>
                  <a:lnTo>
                    <a:pt x="1270421" y="1100834"/>
                  </a:lnTo>
                  <a:lnTo>
                    <a:pt x="2046461" y="1433664"/>
                  </a:lnTo>
                  <a:lnTo>
                    <a:pt x="2011782" y="1513594"/>
                  </a:lnTo>
                  <a:lnTo>
                    <a:pt x="1248430" y="1186685"/>
                  </a:lnTo>
                  <a:lnTo>
                    <a:pt x="1835852" y="1774107"/>
                  </a:lnTo>
                  <a:lnTo>
                    <a:pt x="1774107" y="1835852"/>
                  </a:lnTo>
                  <a:lnTo>
                    <a:pt x="1176958" y="1238703"/>
                  </a:lnTo>
                  <a:lnTo>
                    <a:pt x="1490757" y="2022778"/>
                  </a:lnTo>
                  <a:lnTo>
                    <a:pt x="1409558" y="2054919"/>
                  </a:lnTo>
                  <a:lnTo>
                    <a:pt x="1100834" y="1283954"/>
                  </a:lnTo>
                  <a:lnTo>
                    <a:pt x="1100834" y="2114549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3500" y="165594"/>
              <a:ext cx="7705724" cy="995362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82657" y="1218002"/>
            <a:ext cx="5960745" cy="2127885"/>
          </a:xfrm>
          <a:prstGeom prst="rect">
            <a:avLst/>
          </a:prstGeom>
        </p:spPr>
        <p:txBody>
          <a:bodyPr vert="horz" wrap="square" lIns="0" tIns="353695" rIns="0" bIns="0" rtlCol="0">
            <a:spAutoFit/>
          </a:bodyPr>
          <a:lstStyle/>
          <a:p>
            <a:pPr marL="12700" marR="5080">
              <a:lnSpc>
                <a:spcPct val="72200"/>
              </a:lnSpc>
              <a:spcBef>
                <a:spcPts val="2785"/>
              </a:spcBef>
            </a:pPr>
            <a:r>
              <a:rPr sz="8000" b="1" spc="345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36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8000" b="1" spc="-640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8000" b="1" spc="-275" dirty="0">
                <a:solidFill>
                  <a:srgbClr val="12294E"/>
                </a:solidFill>
                <a:latin typeface="Trebuchet MS"/>
                <a:cs typeface="Trebuchet MS"/>
              </a:rPr>
              <a:t>r</a:t>
            </a:r>
            <a:r>
              <a:rPr sz="8000" b="1" spc="-1345" dirty="0">
                <a:solidFill>
                  <a:srgbClr val="12294E"/>
                </a:solidFill>
                <a:latin typeface="Trebuchet MS"/>
                <a:cs typeface="Trebuchet MS"/>
              </a:rPr>
              <a:t> </a:t>
            </a:r>
            <a:r>
              <a:rPr sz="8000" b="1" spc="-470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8000" b="1" spc="-434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400" dirty="0">
                <a:solidFill>
                  <a:srgbClr val="12294E"/>
                </a:solidFill>
                <a:latin typeface="Trebuchet MS"/>
                <a:cs typeface="Trebuchet MS"/>
              </a:rPr>
              <a:t>m</a:t>
            </a:r>
            <a:r>
              <a:rPr sz="8000" b="1" spc="-405" dirty="0">
                <a:solidFill>
                  <a:srgbClr val="12294E"/>
                </a:solidFill>
                <a:latin typeface="Trebuchet MS"/>
                <a:cs typeface="Trebuchet MS"/>
              </a:rPr>
              <a:t>p</a:t>
            </a:r>
            <a:r>
              <a:rPr sz="8000" b="1" spc="-900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r>
              <a:rPr sz="8000" b="1" spc="-360" dirty="0">
                <a:solidFill>
                  <a:srgbClr val="12294E"/>
                </a:solidFill>
                <a:latin typeface="Trebuchet MS"/>
                <a:cs typeface="Trebuchet MS"/>
              </a:rPr>
              <a:t>l</a:t>
            </a:r>
            <a:r>
              <a:rPr sz="8000" b="1" spc="-434" dirty="0">
                <a:solidFill>
                  <a:srgbClr val="12294E"/>
                </a:solidFill>
                <a:latin typeface="Trebuchet MS"/>
                <a:cs typeface="Trebuchet MS"/>
              </a:rPr>
              <a:t>a</a:t>
            </a:r>
            <a:r>
              <a:rPr sz="8000" b="1" spc="-25" dirty="0">
                <a:solidFill>
                  <a:srgbClr val="12294E"/>
                </a:solidFill>
                <a:latin typeface="Trebuchet MS"/>
                <a:cs typeface="Trebuchet MS"/>
              </a:rPr>
              <a:t>n  </a:t>
            </a:r>
            <a:r>
              <a:rPr sz="8000" b="1" spc="-355" dirty="0">
                <a:solidFill>
                  <a:srgbClr val="12294E"/>
                </a:solidFill>
                <a:latin typeface="Trebuchet MS"/>
                <a:cs typeface="Trebuchet MS"/>
              </a:rPr>
              <a:t>Aplikasi</a:t>
            </a:r>
            <a:endParaRPr sz="8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9954" y="6303447"/>
            <a:ext cx="4948555" cy="3983990"/>
          </a:xfrm>
          <a:custGeom>
            <a:avLst/>
            <a:gdLst/>
            <a:ahLst/>
            <a:cxnLst/>
            <a:rect l="l" t="t" r="r" b="b"/>
            <a:pathLst>
              <a:path w="4948555" h="3983990">
                <a:moveTo>
                  <a:pt x="3517493" y="2797112"/>
                </a:moveTo>
                <a:lnTo>
                  <a:pt x="3486931" y="2797112"/>
                </a:lnTo>
                <a:lnTo>
                  <a:pt x="3486931" y="0"/>
                </a:lnTo>
                <a:lnTo>
                  <a:pt x="3817287" y="0"/>
                </a:lnTo>
                <a:lnTo>
                  <a:pt x="3817287" y="29106"/>
                </a:lnTo>
                <a:lnTo>
                  <a:pt x="3517493" y="29106"/>
                </a:lnTo>
                <a:lnTo>
                  <a:pt x="3517493" y="2797112"/>
                </a:lnTo>
                <a:close/>
              </a:path>
              <a:path w="4948555" h="3983990">
                <a:moveTo>
                  <a:pt x="3789636" y="2989214"/>
                </a:moveTo>
                <a:lnTo>
                  <a:pt x="3789636" y="29106"/>
                </a:lnTo>
                <a:lnTo>
                  <a:pt x="3817287" y="29106"/>
                </a:lnTo>
                <a:lnTo>
                  <a:pt x="3817287" y="2849504"/>
                </a:lnTo>
                <a:lnTo>
                  <a:pt x="3849448" y="2849504"/>
                </a:lnTo>
                <a:lnTo>
                  <a:pt x="3789636" y="2989214"/>
                </a:lnTo>
                <a:close/>
              </a:path>
              <a:path w="4948555" h="3983990">
                <a:moveTo>
                  <a:pt x="3232833" y="2967384"/>
                </a:moveTo>
                <a:lnTo>
                  <a:pt x="3201690" y="2967384"/>
                </a:lnTo>
                <a:lnTo>
                  <a:pt x="2142221" y="323079"/>
                </a:lnTo>
                <a:lnTo>
                  <a:pt x="2447837" y="200833"/>
                </a:lnTo>
                <a:lnTo>
                  <a:pt x="2453658" y="213931"/>
                </a:lnTo>
                <a:lnTo>
                  <a:pt x="2463554" y="238671"/>
                </a:lnTo>
                <a:lnTo>
                  <a:pt x="2433284" y="238671"/>
                </a:lnTo>
                <a:lnTo>
                  <a:pt x="2181515" y="339088"/>
                </a:lnTo>
                <a:lnTo>
                  <a:pt x="3232833" y="2967384"/>
                </a:lnTo>
                <a:close/>
              </a:path>
              <a:path w="4948555" h="3983990">
                <a:moveTo>
                  <a:pt x="3849448" y="2849504"/>
                </a:moveTo>
                <a:lnTo>
                  <a:pt x="3817287" y="2849504"/>
                </a:lnTo>
                <a:lnTo>
                  <a:pt x="4939334" y="229939"/>
                </a:lnTo>
                <a:lnTo>
                  <a:pt x="4948045" y="233666"/>
                </a:lnTo>
                <a:lnTo>
                  <a:pt x="4948045" y="283369"/>
                </a:lnTo>
                <a:lnTo>
                  <a:pt x="3849448" y="2849504"/>
                </a:lnTo>
                <a:close/>
              </a:path>
              <a:path w="4948555" h="3983990">
                <a:moveTo>
                  <a:pt x="3517493" y="2948465"/>
                </a:moveTo>
                <a:lnTo>
                  <a:pt x="2433284" y="238671"/>
                </a:lnTo>
                <a:lnTo>
                  <a:pt x="2463554" y="238671"/>
                </a:lnTo>
                <a:lnTo>
                  <a:pt x="3486931" y="2797112"/>
                </a:lnTo>
                <a:lnTo>
                  <a:pt x="3517493" y="2797112"/>
                </a:lnTo>
                <a:lnTo>
                  <a:pt x="3517493" y="2948465"/>
                </a:lnTo>
                <a:close/>
              </a:path>
              <a:path w="4948555" h="3983990">
                <a:moveTo>
                  <a:pt x="2973206" y="3165307"/>
                </a:moveTo>
                <a:lnTo>
                  <a:pt x="2929546" y="3165307"/>
                </a:lnTo>
                <a:lnTo>
                  <a:pt x="953230" y="1186080"/>
                </a:lnTo>
                <a:lnTo>
                  <a:pt x="1186080" y="953230"/>
                </a:lnTo>
                <a:lnTo>
                  <a:pt x="1226858" y="993979"/>
                </a:lnTo>
                <a:lnTo>
                  <a:pt x="1186080" y="993979"/>
                </a:lnTo>
                <a:lnTo>
                  <a:pt x="993979" y="1186080"/>
                </a:lnTo>
                <a:lnTo>
                  <a:pt x="2973206" y="3165307"/>
                </a:lnTo>
                <a:close/>
              </a:path>
              <a:path w="4948555" h="3983990">
                <a:moveTo>
                  <a:pt x="4055959" y="3057614"/>
                </a:moveTo>
                <a:lnTo>
                  <a:pt x="4948045" y="975328"/>
                </a:lnTo>
                <a:lnTo>
                  <a:pt x="4948045" y="1045320"/>
                </a:lnTo>
                <a:lnTo>
                  <a:pt x="4140367" y="2929546"/>
                </a:lnTo>
                <a:lnTo>
                  <a:pt x="4184027" y="2929546"/>
                </a:lnTo>
                <a:lnTo>
                  <a:pt x="4055959" y="3057614"/>
                </a:lnTo>
                <a:close/>
              </a:path>
              <a:path w="4948555" h="3983990">
                <a:moveTo>
                  <a:pt x="3281732" y="3089630"/>
                </a:moveTo>
                <a:lnTo>
                  <a:pt x="1186080" y="993979"/>
                </a:lnTo>
                <a:lnTo>
                  <a:pt x="1226858" y="993979"/>
                </a:lnTo>
                <a:lnTo>
                  <a:pt x="3201690" y="2967384"/>
                </a:lnTo>
                <a:lnTo>
                  <a:pt x="3232833" y="2967384"/>
                </a:lnTo>
                <a:lnTo>
                  <a:pt x="3281732" y="3089630"/>
                </a:lnTo>
                <a:close/>
              </a:path>
              <a:path w="4948555" h="3983990">
                <a:moveTo>
                  <a:pt x="2460170" y="3983552"/>
                </a:moveTo>
                <a:lnTo>
                  <a:pt x="2385089" y="3983552"/>
                </a:lnTo>
                <a:lnTo>
                  <a:pt x="2797112" y="3818743"/>
                </a:lnTo>
                <a:lnTo>
                  <a:pt x="0" y="3818743"/>
                </a:lnTo>
                <a:lnTo>
                  <a:pt x="0" y="3488386"/>
                </a:lnTo>
                <a:lnTo>
                  <a:pt x="2849504" y="3488386"/>
                </a:lnTo>
                <a:lnTo>
                  <a:pt x="229939" y="2366340"/>
                </a:lnTo>
                <a:lnTo>
                  <a:pt x="359462" y="2063634"/>
                </a:lnTo>
                <a:lnTo>
                  <a:pt x="372560" y="2069456"/>
                </a:lnTo>
                <a:lnTo>
                  <a:pt x="443870" y="2100017"/>
                </a:lnTo>
                <a:lnTo>
                  <a:pt x="374015" y="2100017"/>
                </a:lnTo>
                <a:lnTo>
                  <a:pt x="267777" y="2350331"/>
                </a:lnTo>
                <a:lnTo>
                  <a:pt x="2990669" y="3516038"/>
                </a:lnTo>
                <a:lnTo>
                  <a:pt x="29106" y="3516038"/>
                </a:lnTo>
                <a:lnTo>
                  <a:pt x="29106" y="3788181"/>
                </a:lnTo>
                <a:lnTo>
                  <a:pt x="2948465" y="3788181"/>
                </a:lnTo>
                <a:lnTo>
                  <a:pt x="2460170" y="3983552"/>
                </a:lnTo>
                <a:close/>
              </a:path>
              <a:path w="4948555" h="3983990">
                <a:moveTo>
                  <a:pt x="3057614" y="3249715"/>
                </a:moveTo>
                <a:lnTo>
                  <a:pt x="374015" y="2100017"/>
                </a:lnTo>
                <a:lnTo>
                  <a:pt x="443870" y="2100017"/>
                </a:lnTo>
                <a:lnTo>
                  <a:pt x="2929546" y="3165307"/>
                </a:lnTo>
                <a:lnTo>
                  <a:pt x="2973206" y="3165307"/>
                </a:lnTo>
                <a:lnTo>
                  <a:pt x="3057614" y="3249715"/>
                </a:lnTo>
                <a:close/>
              </a:path>
              <a:path w="4948555" h="3983990">
                <a:moveTo>
                  <a:pt x="4184027" y="2929546"/>
                </a:moveTo>
                <a:lnTo>
                  <a:pt x="4140367" y="2929546"/>
                </a:lnTo>
                <a:lnTo>
                  <a:pt x="4948045" y="2123056"/>
                </a:lnTo>
                <a:lnTo>
                  <a:pt x="4948045" y="2165528"/>
                </a:lnTo>
                <a:lnTo>
                  <a:pt x="4184027" y="2929546"/>
                </a:lnTo>
                <a:close/>
              </a:path>
              <a:path w="4948555" h="3983990">
                <a:moveTo>
                  <a:pt x="4216043" y="3281732"/>
                </a:moveTo>
                <a:lnTo>
                  <a:pt x="4948045" y="2549730"/>
                </a:lnTo>
                <a:lnTo>
                  <a:pt x="4948045" y="2591494"/>
                </a:lnTo>
                <a:lnTo>
                  <a:pt x="4338290" y="3201690"/>
                </a:lnTo>
                <a:lnTo>
                  <a:pt x="4416149" y="3201690"/>
                </a:lnTo>
                <a:lnTo>
                  <a:pt x="4216043" y="3281732"/>
                </a:lnTo>
                <a:close/>
              </a:path>
              <a:path w="4948555" h="3983990">
                <a:moveTo>
                  <a:pt x="4416149" y="3201690"/>
                </a:moveTo>
                <a:lnTo>
                  <a:pt x="4338290" y="3201690"/>
                </a:lnTo>
                <a:lnTo>
                  <a:pt x="4948045" y="2957855"/>
                </a:lnTo>
                <a:lnTo>
                  <a:pt x="4948045" y="2988931"/>
                </a:lnTo>
                <a:lnTo>
                  <a:pt x="4416149" y="3201690"/>
                </a:lnTo>
                <a:close/>
              </a:path>
              <a:path w="4948555" h="3983990">
                <a:moveTo>
                  <a:pt x="4948045" y="3517493"/>
                </a:moveTo>
                <a:lnTo>
                  <a:pt x="4357209" y="3517493"/>
                </a:lnTo>
                <a:lnTo>
                  <a:pt x="4948045" y="3281095"/>
                </a:lnTo>
                <a:lnTo>
                  <a:pt x="4948045" y="3313175"/>
                </a:lnTo>
                <a:lnTo>
                  <a:pt x="4510017" y="3488386"/>
                </a:lnTo>
                <a:lnTo>
                  <a:pt x="4948045" y="3488386"/>
                </a:lnTo>
                <a:lnTo>
                  <a:pt x="4948045" y="3517493"/>
                </a:lnTo>
                <a:close/>
              </a:path>
              <a:path w="4948555" h="3983990">
                <a:moveTo>
                  <a:pt x="4840939" y="3983552"/>
                </a:moveTo>
                <a:lnTo>
                  <a:pt x="4769414" y="3983552"/>
                </a:lnTo>
                <a:lnTo>
                  <a:pt x="4316460" y="3789636"/>
                </a:lnTo>
                <a:lnTo>
                  <a:pt x="4948045" y="3789636"/>
                </a:lnTo>
                <a:lnTo>
                  <a:pt x="4948045" y="3818743"/>
                </a:lnTo>
                <a:lnTo>
                  <a:pt x="4456170" y="3818743"/>
                </a:lnTo>
                <a:lnTo>
                  <a:pt x="4840939" y="3983552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"/>
            <a:ext cx="4407535" cy="4896485"/>
          </a:xfrm>
          <a:custGeom>
            <a:avLst/>
            <a:gdLst/>
            <a:ahLst/>
            <a:cxnLst/>
            <a:rect l="l" t="t" r="r" b="b"/>
            <a:pathLst>
              <a:path w="4407535" h="4896485">
                <a:moveTo>
                  <a:pt x="334538" y="558013"/>
                </a:moveTo>
                <a:lnTo>
                  <a:pt x="303394" y="558013"/>
                </a:lnTo>
                <a:lnTo>
                  <a:pt x="79820" y="0"/>
                </a:lnTo>
                <a:lnTo>
                  <a:pt x="111332" y="0"/>
                </a:lnTo>
                <a:lnTo>
                  <a:pt x="334538" y="558013"/>
                </a:lnTo>
                <a:close/>
              </a:path>
              <a:path w="4407535" h="4896485">
                <a:moveTo>
                  <a:pt x="619197" y="539094"/>
                </a:moveTo>
                <a:lnTo>
                  <a:pt x="403501" y="0"/>
                </a:lnTo>
                <a:lnTo>
                  <a:pt x="433539" y="0"/>
                </a:lnTo>
                <a:lnTo>
                  <a:pt x="588635" y="387741"/>
                </a:lnTo>
                <a:lnTo>
                  <a:pt x="619197" y="387741"/>
                </a:lnTo>
                <a:lnTo>
                  <a:pt x="619197" y="539094"/>
                </a:lnTo>
                <a:close/>
              </a:path>
              <a:path w="4407535" h="4896485">
                <a:moveTo>
                  <a:pt x="619197" y="387741"/>
                </a:moveTo>
                <a:lnTo>
                  <a:pt x="588635" y="387741"/>
                </a:lnTo>
                <a:lnTo>
                  <a:pt x="588635" y="0"/>
                </a:lnTo>
                <a:lnTo>
                  <a:pt x="619197" y="0"/>
                </a:lnTo>
                <a:lnTo>
                  <a:pt x="619197" y="387741"/>
                </a:lnTo>
                <a:close/>
              </a:path>
              <a:path w="4407535" h="4896485">
                <a:moveTo>
                  <a:pt x="891341" y="579843"/>
                </a:moveTo>
                <a:lnTo>
                  <a:pt x="891341" y="0"/>
                </a:lnTo>
                <a:lnTo>
                  <a:pt x="918991" y="0"/>
                </a:lnTo>
                <a:lnTo>
                  <a:pt x="918991" y="440133"/>
                </a:lnTo>
                <a:lnTo>
                  <a:pt x="951152" y="440133"/>
                </a:lnTo>
                <a:lnTo>
                  <a:pt x="891341" y="579843"/>
                </a:lnTo>
                <a:close/>
              </a:path>
              <a:path w="4407535" h="4896485">
                <a:moveTo>
                  <a:pt x="951152" y="440133"/>
                </a:moveTo>
                <a:lnTo>
                  <a:pt x="918991" y="440133"/>
                </a:lnTo>
                <a:lnTo>
                  <a:pt x="1107515" y="0"/>
                </a:lnTo>
                <a:lnTo>
                  <a:pt x="1139579" y="0"/>
                </a:lnTo>
                <a:lnTo>
                  <a:pt x="951152" y="440133"/>
                </a:lnTo>
                <a:close/>
              </a:path>
              <a:path w="4407535" h="4896485">
                <a:moveTo>
                  <a:pt x="1157663" y="648243"/>
                </a:moveTo>
                <a:lnTo>
                  <a:pt x="1435381" y="0"/>
                </a:lnTo>
                <a:lnTo>
                  <a:pt x="1465046" y="0"/>
                </a:lnTo>
                <a:lnTo>
                  <a:pt x="1242071" y="520175"/>
                </a:lnTo>
                <a:lnTo>
                  <a:pt x="1285731" y="520175"/>
                </a:lnTo>
                <a:lnTo>
                  <a:pt x="1157663" y="648243"/>
                </a:lnTo>
                <a:close/>
              </a:path>
              <a:path w="4407535" h="4896485">
                <a:moveTo>
                  <a:pt x="1285731" y="520175"/>
                </a:moveTo>
                <a:lnTo>
                  <a:pt x="1242071" y="520175"/>
                </a:lnTo>
                <a:lnTo>
                  <a:pt x="1763013" y="0"/>
                </a:lnTo>
                <a:lnTo>
                  <a:pt x="1805906" y="0"/>
                </a:lnTo>
                <a:lnTo>
                  <a:pt x="1285731" y="520175"/>
                </a:lnTo>
                <a:close/>
              </a:path>
              <a:path w="4407535" h="4896485">
                <a:moveTo>
                  <a:pt x="1317747" y="872361"/>
                </a:moveTo>
                <a:lnTo>
                  <a:pt x="2190109" y="0"/>
                </a:lnTo>
                <a:lnTo>
                  <a:pt x="2231741" y="0"/>
                </a:lnTo>
                <a:lnTo>
                  <a:pt x="1439994" y="792319"/>
                </a:lnTo>
                <a:lnTo>
                  <a:pt x="1517853" y="792319"/>
                </a:lnTo>
                <a:lnTo>
                  <a:pt x="1317747" y="872361"/>
                </a:lnTo>
                <a:close/>
              </a:path>
              <a:path w="4407535" h="4896485">
                <a:moveTo>
                  <a:pt x="1517853" y="792319"/>
                </a:moveTo>
                <a:lnTo>
                  <a:pt x="1439994" y="792319"/>
                </a:lnTo>
                <a:lnTo>
                  <a:pt x="3421337" y="0"/>
                </a:lnTo>
                <a:lnTo>
                  <a:pt x="3498650" y="0"/>
                </a:lnTo>
                <a:lnTo>
                  <a:pt x="1517853" y="792319"/>
                </a:lnTo>
                <a:close/>
              </a:path>
              <a:path w="4407535" h="4896485">
                <a:moveTo>
                  <a:pt x="4064107" y="2796286"/>
                </a:moveTo>
                <a:lnTo>
                  <a:pt x="4033363" y="2796286"/>
                </a:lnTo>
                <a:lnTo>
                  <a:pt x="4141056" y="2545972"/>
                </a:lnTo>
                <a:lnTo>
                  <a:pt x="1418164" y="1380265"/>
                </a:lnTo>
                <a:lnTo>
                  <a:pt x="4378272" y="1380265"/>
                </a:lnTo>
                <a:lnTo>
                  <a:pt x="4378272" y="1108122"/>
                </a:lnTo>
                <a:lnTo>
                  <a:pt x="1458913" y="1108122"/>
                </a:lnTo>
                <a:lnTo>
                  <a:pt x="4168707" y="23913"/>
                </a:lnTo>
                <a:lnTo>
                  <a:pt x="4159169" y="0"/>
                </a:lnTo>
                <a:lnTo>
                  <a:pt x="4192032" y="0"/>
                </a:lnTo>
                <a:lnTo>
                  <a:pt x="4208001" y="39921"/>
                </a:lnTo>
                <a:lnTo>
                  <a:pt x="4194903" y="45743"/>
                </a:lnTo>
                <a:lnTo>
                  <a:pt x="1611721" y="1079015"/>
                </a:lnTo>
                <a:lnTo>
                  <a:pt x="4407378" y="1079015"/>
                </a:lnTo>
                <a:lnTo>
                  <a:pt x="4407378" y="1409371"/>
                </a:lnTo>
                <a:lnTo>
                  <a:pt x="1557875" y="1409371"/>
                </a:lnTo>
                <a:lnTo>
                  <a:pt x="4177439" y="2531418"/>
                </a:lnTo>
                <a:lnTo>
                  <a:pt x="4064107" y="2796286"/>
                </a:lnTo>
                <a:close/>
              </a:path>
              <a:path w="4407535" h="4896485">
                <a:moveTo>
                  <a:pt x="383436" y="680259"/>
                </a:moveTo>
                <a:lnTo>
                  <a:pt x="0" y="296823"/>
                </a:lnTo>
                <a:lnTo>
                  <a:pt x="0" y="254838"/>
                </a:lnTo>
                <a:lnTo>
                  <a:pt x="303394" y="558013"/>
                </a:lnTo>
                <a:lnTo>
                  <a:pt x="334538" y="558013"/>
                </a:lnTo>
                <a:lnTo>
                  <a:pt x="383436" y="680259"/>
                </a:lnTo>
                <a:close/>
              </a:path>
              <a:path w="4407535" h="4896485">
                <a:moveTo>
                  <a:pt x="74910" y="755936"/>
                </a:moveTo>
                <a:lnTo>
                  <a:pt x="31250" y="755936"/>
                </a:lnTo>
                <a:lnTo>
                  <a:pt x="0" y="724639"/>
                </a:lnTo>
                <a:lnTo>
                  <a:pt x="0" y="681025"/>
                </a:lnTo>
                <a:lnTo>
                  <a:pt x="74910" y="755936"/>
                </a:lnTo>
                <a:close/>
              </a:path>
              <a:path w="4407535" h="4896485">
                <a:moveTo>
                  <a:pt x="159318" y="840344"/>
                </a:moveTo>
                <a:lnTo>
                  <a:pt x="0" y="772089"/>
                </a:lnTo>
                <a:lnTo>
                  <a:pt x="0" y="742543"/>
                </a:lnTo>
                <a:lnTo>
                  <a:pt x="31250" y="755936"/>
                </a:lnTo>
                <a:lnTo>
                  <a:pt x="74910" y="755936"/>
                </a:lnTo>
                <a:lnTo>
                  <a:pt x="159318" y="840344"/>
                </a:lnTo>
                <a:close/>
              </a:path>
              <a:path w="4407535" h="4896485">
                <a:moveTo>
                  <a:pt x="92374" y="1106666"/>
                </a:moveTo>
                <a:lnTo>
                  <a:pt x="0" y="1106666"/>
                </a:lnTo>
                <a:lnTo>
                  <a:pt x="0" y="1067120"/>
                </a:lnTo>
                <a:lnTo>
                  <a:pt x="92374" y="1106666"/>
                </a:lnTo>
                <a:close/>
              </a:path>
              <a:path w="4407535" h="4896485">
                <a:moveTo>
                  <a:pt x="0" y="1398884"/>
                </a:moveTo>
                <a:lnTo>
                  <a:pt x="0" y="1378810"/>
                </a:lnTo>
                <a:lnTo>
                  <a:pt x="50169" y="1378810"/>
                </a:lnTo>
                <a:lnTo>
                  <a:pt x="0" y="1398884"/>
                </a:lnTo>
                <a:close/>
              </a:path>
              <a:path w="4407535" h="4896485">
                <a:moveTo>
                  <a:pt x="0" y="1722294"/>
                </a:moveTo>
                <a:lnTo>
                  <a:pt x="0" y="1691104"/>
                </a:lnTo>
                <a:lnTo>
                  <a:pt x="191335" y="1614570"/>
                </a:lnTo>
                <a:lnTo>
                  <a:pt x="111292" y="1694613"/>
                </a:lnTo>
                <a:lnTo>
                  <a:pt x="69088" y="1694613"/>
                </a:lnTo>
                <a:lnTo>
                  <a:pt x="0" y="1722294"/>
                </a:lnTo>
                <a:close/>
              </a:path>
              <a:path w="4407535" h="4896485">
                <a:moveTo>
                  <a:pt x="3263502" y="3900868"/>
                </a:moveTo>
                <a:lnTo>
                  <a:pt x="3221298" y="3900868"/>
                </a:lnTo>
                <a:lnTo>
                  <a:pt x="3413399" y="3708767"/>
                </a:lnTo>
                <a:lnTo>
                  <a:pt x="1349764" y="1646588"/>
                </a:lnTo>
                <a:lnTo>
                  <a:pt x="1550184" y="1732451"/>
                </a:lnTo>
                <a:lnTo>
                  <a:pt x="1476377" y="1732451"/>
                </a:lnTo>
                <a:lnTo>
                  <a:pt x="3454149" y="3710222"/>
                </a:lnTo>
                <a:lnTo>
                  <a:pt x="3263502" y="3900868"/>
                </a:lnTo>
                <a:close/>
              </a:path>
              <a:path w="4407535" h="4896485">
                <a:moveTo>
                  <a:pt x="0" y="1805906"/>
                </a:moveTo>
                <a:lnTo>
                  <a:pt x="0" y="1763752"/>
                </a:lnTo>
                <a:lnTo>
                  <a:pt x="69088" y="1694613"/>
                </a:lnTo>
                <a:lnTo>
                  <a:pt x="111292" y="1694613"/>
                </a:lnTo>
                <a:lnTo>
                  <a:pt x="0" y="1805906"/>
                </a:lnTo>
                <a:close/>
              </a:path>
              <a:path w="4407535" h="4896485">
                <a:moveTo>
                  <a:pt x="4047916" y="2834124"/>
                </a:moveTo>
                <a:lnTo>
                  <a:pt x="1476377" y="1732451"/>
                </a:lnTo>
                <a:lnTo>
                  <a:pt x="1550184" y="1732451"/>
                </a:lnTo>
                <a:lnTo>
                  <a:pt x="4033363" y="2796286"/>
                </a:lnTo>
                <a:lnTo>
                  <a:pt x="4064107" y="2796286"/>
                </a:lnTo>
                <a:lnTo>
                  <a:pt x="4047916" y="2834124"/>
                </a:lnTo>
                <a:close/>
              </a:path>
              <a:path w="4407535" h="4896485">
                <a:moveTo>
                  <a:pt x="2056321" y="4657631"/>
                </a:moveTo>
                <a:lnTo>
                  <a:pt x="1975549" y="4657631"/>
                </a:lnTo>
                <a:lnTo>
                  <a:pt x="2227318" y="4557215"/>
                </a:lnTo>
                <a:lnTo>
                  <a:pt x="1127101" y="1806672"/>
                </a:lnTo>
                <a:lnTo>
                  <a:pt x="1249348" y="1928919"/>
                </a:lnTo>
                <a:lnTo>
                  <a:pt x="1205688" y="1928919"/>
                </a:lnTo>
                <a:lnTo>
                  <a:pt x="2263702" y="4574679"/>
                </a:lnTo>
                <a:lnTo>
                  <a:pt x="2056321" y="4657631"/>
                </a:lnTo>
                <a:close/>
              </a:path>
              <a:path w="4407535" h="4896485">
                <a:moveTo>
                  <a:pt x="0" y="2232118"/>
                </a:moveTo>
                <a:lnTo>
                  <a:pt x="0" y="2190109"/>
                </a:lnTo>
                <a:lnTo>
                  <a:pt x="351419" y="1838689"/>
                </a:lnTo>
                <a:lnTo>
                  <a:pt x="296553" y="1966757"/>
                </a:lnTo>
                <a:lnTo>
                  <a:pt x="265556" y="1966757"/>
                </a:lnTo>
                <a:lnTo>
                  <a:pt x="0" y="2232118"/>
                </a:lnTo>
                <a:close/>
              </a:path>
              <a:path w="4407535" h="4896485">
                <a:moveTo>
                  <a:pt x="0" y="3421046"/>
                </a:moveTo>
                <a:lnTo>
                  <a:pt x="0" y="3348575"/>
                </a:lnTo>
                <a:lnTo>
                  <a:pt x="617742" y="1905634"/>
                </a:lnTo>
                <a:lnTo>
                  <a:pt x="617742" y="2046799"/>
                </a:lnTo>
                <a:lnTo>
                  <a:pt x="588635" y="2046799"/>
                </a:lnTo>
                <a:lnTo>
                  <a:pt x="0" y="3421046"/>
                </a:lnTo>
                <a:close/>
              </a:path>
              <a:path w="4407535" h="4896485">
                <a:moveTo>
                  <a:pt x="3221298" y="3943072"/>
                </a:moveTo>
                <a:lnTo>
                  <a:pt x="1205688" y="1928919"/>
                </a:lnTo>
                <a:lnTo>
                  <a:pt x="1249348" y="1928919"/>
                </a:lnTo>
                <a:lnTo>
                  <a:pt x="3221298" y="3900868"/>
                </a:lnTo>
                <a:lnTo>
                  <a:pt x="3263502" y="3900868"/>
                </a:lnTo>
                <a:lnTo>
                  <a:pt x="3221298" y="3943072"/>
                </a:lnTo>
                <a:close/>
              </a:path>
              <a:path w="4407535" h="4896485">
                <a:moveTo>
                  <a:pt x="918992" y="4867197"/>
                </a:moveTo>
                <a:lnTo>
                  <a:pt x="891341" y="4867197"/>
                </a:lnTo>
                <a:lnTo>
                  <a:pt x="891341" y="1947837"/>
                </a:lnTo>
                <a:lnTo>
                  <a:pt x="952480" y="2100646"/>
                </a:lnTo>
                <a:lnTo>
                  <a:pt x="918992" y="2100646"/>
                </a:lnTo>
                <a:lnTo>
                  <a:pt x="918992" y="4867197"/>
                </a:lnTo>
                <a:close/>
              </a:path>
              <a:path w="4407535" h="4896485">
                <a:moveTo>
                  <a:pt x="0" y="2658965"/>
                </a:moveTo>
                <a:lnTo>
                  <a:pt x="0" y="2586271"/>
                </a:lnTo>
                <a:lnTo>
                  <a:pt x="265556" y="1966757"/>
                </a:lnTo>
                <a:lnTo>
                  <a:pt x="296553" y="1966757"/>
                </a:lnTo>
                <a:lnTo>
                  <a:pt x="0" y="2658965"/>
                </a:lnTo>
                <a:close/>
              </a:path>
              <a:path w="4407535" h="4896485">
                <a:moveTo>
                  <a:pt x="918992" y="4896303"/>
                </a:moveTo>
                <a:lnTo>
                  <a:pt x="588635" y="4896303"/>
                </a:lnTo>
                <a:lnTo>
                  <a:pt x="588635" y="2046799"/>
                </a:lnTo>
                <a:lnTo>
                  <a:pt x="617742" y="2046799"/>
                </a:lnTo>
                <a:lnTo>
                  <a:pt x="617742" y="4867197"/>
                </a:lnTo>
                <a:lnTo>
                  <a:pt x="918992" y="4867197"/>
                </a:lnTo>
                <a:lnTo>
                  <a:pt x="918992" y="4896303"/>
                </a:lnTo>
                <a:close/>
              </a:path>
              <a:path w="4407535" h="4896485">
                <a:moveTo>
                  <a:pt x="1958086" y="4696926"/>
                </a:moveTo>
                <a:lnTo>
                  <a:pt x="1952265" y="4683828"/>
                </a:lnTo>
                <a:lnTo>
                  <a:pt x="918992" y="2100646"/>
                </a:lnTo>
                <a:lnTo>
                  <a:pt x="952480" y="2100646"/>
                </a:lnTo>
                <a:lnTo>
                  <a:pt x="1975549" y="4657631"/>
                </a:lnTo>
                <a:lnTo>
                  <a:pt x="2056321" y="4657631"/>
                </a:lnTo>
                <a:lnTo>
                  <a:pt x="1958086" y="4696926"/>
                </a:lnTo>
                <a:close/>
              </a:path>
            </a:pathLst>
          </a:custGeom>
          <a:solidFill>
            <a:srgbClr val="CCD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31671"/>
            <a:ext cx="7157099" cy="48553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885742" y="4595075"/>
            <a:ext cx="734060" cy="180975"/>
          </a:xfrm>
          <a:custGeom>
            <a:avLst/>
            <a:gdLst/>
            <a:ahLst/>
            <a:cxnLst/>
            <a:rect l="l" t="t" r="r" b="b"/>
            <a:pathLst>
              <a:path w="734060" h="180975">
                <a:moveTo>
                  <a:pt x="0" y="0"/>
                </a:moveTo>
                <a:lnTo>
                  <a:pt x="733715" y="0"/>
                </a:lnTo>
                <a:lnTo>
                  <a:pt x="733715" y="180974"/>
                </a:lnTo>
                <a:lnTo>
                  <a:pt x="0" y="180974"/>
                </a:lnTo>
                <a:lnTo>
                  <a:pt x="0" y="0"/>
                </a:lnTo>
                <a:close/>
              </a:path>
            </a:pathLst>
          </a:custGeom>
          <a:solidFill>
            <a:srgbClr val="1229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03196" y="6977861"/>
            <a:ext cx="4619625" cy="1715770"/>
          </a:xfrm>
          <a:custGeom>
            <a:avLst/>
            <a:gdLst/>
            <a:ahLst/>
            <a:cxnLst/>
            <a:rect l="l" t="t" r="r" b="b"/>
            <a:pathLst>
              <a:path w="4619625" h="1715770">
                <a:moveTo>
                  <a:pt x="4310809" y="1715659"/>
                </a:moveTo>
                <a:lnTo>
                  <a:pt x="323331" y="1715659"/>
                </a:lnTo>
                <a:lnTo>
                  <a:pt x="275647" y="1712145"/>
                </a:lnTo>
                <a:lnTo>
                  <a:pt x="230101" y="1701937"/>
                </a:lnTo>
                <a:lnTo>
                  <a:pt x="187202" y="1685542"/>
                </a:lnTo>
                <a:lnTo>
                  <a:pt x="147456" y="1663465"/>
                </a:lnTo>
                <a:lnTo>
                  <a:pt x="111369" y="1636213"/>
                </a:lnTo>
                <a:lnTo>
                  <a:pt x="79447" y="1604290"/>
                </a:lnTo>
                <a:lnTo>
                  <a:pt x="52194" y="1568203"/>
                </a:lnTo>
                <a:lnTo>
                  <a:pt x="30118" y="1528457"/>
                </a:lnTo>
                <a:lnTo>
                  <a:pt x="13722" y="1485558"/>
                </a:lnTo>
                <a:lnTo>
                  <a:pt x="3515" y="1440012"/>
                </a:lnTo>
                <a:lnTo>
                  <a:pt x="0" y="1392324"/>
                </a:lnTo>
                <a:lnTo>
                  <a:pt x="0" y="323335"/>
                </a:lnTo>
                <a:lnTo>
                  <a:pt x="3515" y="275647"/>
                </a:lnTo>
                <a:lnTo>
                  <a:pt x="13722" y="230101"/>
                </a:lnTo>
                <a:lnTo>
                  <a:pt x="30118" y="187202"/>
                </a:lnTo>
                <a:lnTo>
                  <a:pt x="52194" y="147456"/>
                </a:lnTo>
                <a:lnTo>
                  <a:pt x="79447" y="111369"/>
                </a:lnTo>
                <a:lnTo>
                  <a:pt x="111369" y="79447"/>
                </a:lnTo>
                <a:lnTo>
                  <a:pt x="147456" y="52194"/>
                </a:lnTo>
                <a:lnTo>
                  <a:pt x="187202" y="30118"/>
                </a:lnTo>
                <a:lnTo>
                  <a:pt x="230101" y="13722"/>
                </a:lnTo>
                <a:lnTo>
                  <a:pt x="275647" y="3515"/>
                </a:lnTo>
                <a:lnTo>
                  <a:pt x="323335" y="0"/>
                </a:lnTo>
                <a:lnTo>
                  <a:pt x="4310805" y="0"/>
                </a:lnTo>
                <a:lnTo>
                  <a:pt x="4358493" y="3515"/>
                </a:lnTo>
                <a:lnTo>
                  <a:pt x="4404040" y="13722"/>
                </a:lnTo>
                <a:lnTo>
                  <a:pt x="4446939" y="30118"/>
                </a:lnTo>
                <a:lnTo>
                  <a:pt x="4486684" y="52194"/>
                </a:lnTo>
                <a:lnTo>
                  <a:pt x="4522772" y="79447"/>
                </a:lnTo>
                <a:lnTo>
                  <a:pt x="4554694" y="111369"/>
                </a:lnTo>
                <a:lnTo>
                  <a:pt x="4581947" y="147456"/>
                </a:lnTo>
                <a:lnTo>
                  <a:pt x="4604023" y="187202"/>
                </a:lnTo>
                <a:lnTo>
                  <a:pt x="4619084" y="226611"/>
                </a:lnTo>
                <a:lnTo>
                  <a:pt x="4619084" y="1489048"/>
                </a:lnTo>
                <a:lnTo>
                  <a:pt x="4604023" y="1528457"/>
                </a:lnTo>
                <a:lnTo>
                  <a:pt x="4581947" y="1568203"/>
                </a:lnTo>
                <a:lnTo>
                  <a:pt x="4554694" y="1604290"/>
                </a:lnTo>
                <a:lnTo>
                  <a:pt x="4522772" y="1636213"/>
                </a:lnTo>
                <a:lnTo>
                  <a:pt x="4486684" y="1663465"/>
                </a:lnTo>
                <a:lnTo>
                  <a:pt x="4446939" y="1685542"/>
                </a:lnTo>
                <a:lnTo>
                  <a:pt x="4404040" y="1701937"/>
                </a:lnTo>
                <a:lnTo>
                  <a:pt x="4358493" y="1712145"/>
                </a:lnTo>
                <a:lnTo>
                  <a:pt x="4310809" y="1715659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60296" y="6977861"/>
            <a:ext cx="4619625" cy="1715770"/>
          </a:xfrm>
          <a:custGeom>
            <a:avLst/>
            <a:gdLst/>
            <a:ahLst/>
            <a:cxnLst/>
            <a:rect l="l" t="t" r="r" b="b"/>
            <a:pathLst>
              <a:path w="4619625" h="1715770">
                <a:moveTo>
                  <a:pt x="4310809" y="1715659"/>
                </a:moveTo>
                <a:lnTo>
                  <a:pt x="323331" y="1715659"/>
                </a:lnTo>
                <a:lnTo>
                  <a:pt x="275647" y="1712145"/>
                </a:lnTo>
                <a:lnTo>
                  <a:pt x="230101" y="1701937"/>
                </a:lnTo>
                <a:lnTo>
                  <a:pt x="187202" y="1685542"/>
                </a:lnTo>
                <a:lnTo>
                  <a:pt x="147456" y="1663465"/>
                </a:lnTo>
                <a:lnTo>
                  <a:pt x="111369" y="1636213"/>
                </a:lnTo>
                <a:lnTo>
                  <a:pt x="79446" y="1604290"/>
                </a:lnTo>
                <a:lnTo>
                  <a:pt x="52194" y="1568203"/>
                </a:lnTo>
                <a:lnTo>
                  <a:pt x="30117" y="1528457"/>
                </a:lnTo>
                <a:lnTo>
                  <a:pt x="13722" y="1485558"/>
                </a:lnTo>
                <a:lnTo>
                  <a:pt x="3514" y="1440012"/>
                </a:lnTo>
                <a:lnTo>
                  <a:pt x="0" y="1392325"/>
                </a:lnTo>
                <a:lnTo>
                  <a:pt x="0" y="323334"/>
                </a:lnTo>
                <a:lnTo>
                  <a:pt x="3514" y="275647"/>
                </a:lnTo>
                <a:lnTo>
                  <a:pt x="13722" y="230101"/>
                </a:lnTo>
                <a:lnTo>
                  <a:pt x="30117" y="187202"/>
                </a:lnTo>
                <a:lnTo>
                  <a:pt x="52194" y="147456"/>
                </a:lnTo>
                <a:lnTo>
                  <a:pt x="79446" y="111369"/>
                </a:lnTo>
                <a:lnTo>
                  <a:pt x="111369" y="79447"/>
                </a:lnTo>
                <a:lnTo>
                  <a:pt x="147456" y="52194"/>
                </a:lnTo>
                <a:lnTo>
                  <a:pt x="187202" y="30118"/>
                </a:lnTo>
                <a:lnTo>
                  <a:pt x="230101" y="13722"/>
                </a:lnTo>
                <a:lnTo>
                  <a:pt x="275647" y="3515"/>
                </a:lnTo>
                <a:lnTo>
                  <a:pt x="323335" y="0"/>
                </a:lnTo>
                <a:lnTo>
                  <a:pt x="4310805" y="0"/>
                </a:lnTo>
                <a:lnTo>
                  <a:pt x="4358493" y="3515"/>
                </a:lnTo>
                <a:lnTo>
                  <a:pt x="4404040" y="13722"/>
                </a:lnTo>
                <a:lnTo>
                  <a:pt x="4446939" y="30118"/>
                </a:lnTo>
                <a:lnTo>
                  <a:pt x="4486684" y="52194"/>
                </a:lnTo>
                <a:lnTo>
                  <a:pt x="4522771" y="79447"/>
                </a:lnTo>
                <a:lnTo>
                  <a:pt x="4554694" y="111369"/>
                </a:lnTo>
                <a:lnTo>
                  <a:pt x="4581946" y="147456"/>
                </a:lnTo>
                <a:lnTo>
                  <a:pt x="4604023" y="187202"/>
                </a:lnTo>
                <a:lnTo>
                  <a:pt x="4619085" y="226612"/>
                </a:lnTo>
                <a:lnTo>
                  <a:pt x="4619085" y="1489047"/>
                </a:lnTo>
                <a:lnTo>
                  <a:pt x="4604023" y="1528457"/>
                </a:lnTo>
                <a:lnTo>
                  <a:pt x="4581946" y="1568203"/>
                </a:lnTo>
                <a:lnTo>
                  <a:pt x="4554694" y="1604290"/>
                </a:lnTo>
                <a:lnTo>
                  <a:pt x="4522771" y="1636213"/>
                </a:lnTo>
                <a:lnTo>
                  <a:pt x="4486684" y="1663465"/>
                </a:lnTo>
                <a:lnTo>
                  <a:pt x="4446939" y="1685542"/>
                </a:lnTo>
                <a:lnTo>
                  <a:pt x="4404040" y="1701937"/>
                </a:lnTo>
                <a:lnTo>
                  <a:pt x="4358493" y="1712145"/>
                </a:lnTo>
                <a:lnTo>
                  <a:pt x="4310809" y="1715659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6580" y="6977861"/>
            <a:ext cx="4619625" cy="1715770"/>
          </a:xfrm>
          <a:custGeom>
            <a:avLst/>
            <a:gdLst/>
            <a:ahLst/>
            <a:cxnLst/>
            <a:rect l="l" t="t" r="r" b="b"/>
            <a:pathLst>
              <a:path w="4619625" h="1715770">
                <a:moveTo>
                  <a:pt x="4310810" y="1715659"/>
                </a:moveTo>
                <a:lnTo>
                  <a:pt x="323331" y="1715659"/>
                </a:lnTo>
                <a:lnTo>
                  <a:pt x="275647" y="1712145"/>
                </a:lnTo>
                <a:lnTo>
                  <a:pt x="230101" y="1701937"/>
                </a:lnTo>
                <a:lnTo>
                  <a:pt x="187202" y="1685542"/>
                </a:lnTo>
                <a:lnTo>
                  <a:pt x="147456" y="1663465"/>
                </a:lnTo>
                <a:lnTo>
                  <a:pt x="111369" y="1636213"/>
                </a:lnTo>
                <a:lnTo>
                  <a:pt x="79447" y="1604290"/>
                </a:lnTo>
                <a:lnTo>
                  <a:pt x="52194" y="1568203"/>
                </a:lnTo>
                <a:lnTo>
                  <a:pt x="30118" y="1528457"/>
                </a:lnTo>
                <a:lnTo>
                  <a:pt x="13722" y="1485558"/>
                </a:lnTo>
                <a:lnTo>
                  <a:pt x="3515" y="1440012"/>
                </a:lnTo>
                <a:lnTo>
                  <a:pt x="0" y="1392324"/>
                </a:lnTo>
                <a:lnTo>
                  <a:pt x="0" y="323335"/>
                </a:lnTo>
                <a:lnTo>
                  <a:pt x="3515" y="275647"/>
                </a:lnTo>
                <a:lnTo>
                  <a:pt x="13722" y="230101"/>
                </a:lnTo>
                <a:lnTo>
                  <a:pt x="30118" y="187202"/>
                </a:lnTo>
                <a:lnTo>
                  <a:pt x="52194" y="147456"/>
                </a:lnTo>
                <a:lnTo>
                  <a:pt x="79447" y="111369"/>
                </a:lnTo>
                <a:lnTo>
                  <a:pt x="111369" y="79447"/>
                </a:lnTo>
                <a:lnTo>
                  <a:pt x="147456" y="52194"/>
                </a:lnTo>
                <a:lnTo>
                  <a:pt x="187202" y="30118"/>
                </a:lnTo>
                <a:lnTo>
                  <a:pt x="230101" y="13722"/>
                </a:lnTo>
                <a:lnTo>
                  <a:pt x="275647" y="3515"/>
                </a:lnTo>
                <a:lnTo>
                  <a:pt x="323335" y="0"/>
                </a:lnTo>
                <a:lnTo>
                  <a:pt x="4310805" y="0"/>
                </a:lnTo>
                <a:lnTo>
                  <a:pt x="4358493" y="3515"/>
                </a:lnTo>
                <a:lnTo>
                  <a:pt x="4404040" y="13722"/>
                </a:lnTo>
                <a:lnTo>
                  <a:pt x="4446939" y="30118"/>
                </a:lnTo>
                <a:lnTo>
                  <a:pt x="4486684" y="52194"/>
                </a:lnTo>
                <a:lnTo>
                  <a:pt x="4522772" y="79447"/>
                </a:lnTo>
                <a:lnTo>
                  <a:pt x="4554694" y="111369"/>
                </a:lnTo>
                <a:lnTo>
                  <a:pt x="4581947" y="147456"/>
                </a:lnTo>
                <a:lnTo>
                  <a:pt x="4604023" y="187202"/>
                </a:lnTo>
                <a:lnTo>
                  <a:pt x="4619085" y="226611"/>
                </a:lnTo>
                <a:lnTo>
                  <a:pt x="4619085" y="1489048"/>
                </a:lnTo>
                <a:lnTo>
                  <a:pt x="4604023" y="1528457"/>
                </a:lnTo>
                <a:lnTo>
                  <a:pt x="4581947" y="1568203"/>
                </a:lnTo>
                <a:lnTo>
                  <a:pt x="4554694" y="1604290"/>
                </a:lnTo>
                <a:lnTo>
                  <a:pt x="4522772" y="1636213"/>
                </a:lnTo>
                <a:lnTo>
                  <a:pt x="4486684" y="1663465"/>
                </a:lnTo>
                <a:lnTo>
                  <a:pt x="4446939" y="1685542"/>
                </a:lnTo>
                <a:lnTo>
                  <a:pt x="4404040" y="1701937"/>
                </a:lnTo>
                <a:lnTo>
                  <a:pt x="4358493" y="1712145"/>
                </a:lnTo>
                <a:lnTo>
                  <a:pt x="4310810" y="1715659"/>
                </a:lnTo>
                <a:close/>
              </a:path>
            </a:pathLst>
          </a:custGeom>
          <a:solidFill>
            <a:srgbClr val="12294E">
              <a:alpha val="847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1026933" y="1"/>
            <a:ext cx="7261225" cy="4240530"/>
            <a:chOff x="11026933" y="1"/>
            <a:chExt cx="7261225" cy="424053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7890" y="1"/>
              <a:ext cx="6440108" cy="42323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26933" y="2125530"/>
              <a:ext cx="2114550" cy="2114550"/>
            </a:xfrm>
            <a:custGeom>
              <a:avLst/>
              <a:gdLst/>
              <a:ahLst/>
              <a:cxnLst/>
              <a:rect l="l" t="t" r="r" b="b"/>
              <a:pathLst>
                <a:path w="2114550" h="2114550">
                  <a:moveTo>
                    <a:pt x="1100834" y="2114549"/>
                  </a:moveTo>
                  <a:lnTo>
                    <a:pt x="1013715" y="2114549"/>
                  </a:lnTo>
                  <a:lnTo>
                    <a:pt x="1013715" y="1270421"/>
                  </a:lnTo>
                  <a:lnTo>
                    <a:pt x="680884" y="2046461"/>
                  </a:lnTo>
                  <a:lnTo>
                    <a:pt x="600955" y="2011782"/>
                  </a:lnTo>
                  <a:lnTo>
                    <a:pt x="927864" y="1248430"/>
                  </a:lnTo>
                  <a:lnTo>
                    <a:pt x="340442" y="1835852"/>
                  </a:lnTo>
                  <a:lnTo>
                    <a:pt x="278697" y="1774107"/>
                  </a:lnTo>
                  <a:lnTo>
                    <a:pt x="875846" y="1176958"/>
                  </a:lnTo>
                  <a:lnTo>
                    <a:pt x="91771" y="1490757"/>
                  </a:lnTo>
                  <a:lnTo>
                    <a:pt x="59630" y="1409558"/>
                  </a:lnTo>
                  <a:lnTo>
                    <a:pt x="830595" y="1100834"/>
                  </a:lnTo>
                  <a:lnTo>
                    <a:pt x="0" y="1100834"/>
                  </a:lnTo>
                  <a:lnTo>
                    <a:pt x="0" y="1013715"/>
                  </a:lnTo>
                  <a:lnTo>
                    <a:pt x="844128" y="1013715"/>
                  </a:lnTo>
                  <a:lnTo>
                    <a:pt x="68088" y="680885"/>
                  </a:lnTo>
                  <a:lnTo>
                    <a:pt x="102767" y="600955"/>
                  </a:lnTo>
                  <a:lnTo>
                    <a:pt x="866119" y="927864"/>
                  </a:lnTo>
                  <a:lnTo>
                    <a:pt x="278697" y="340442"/>
                  </a:lnTo>
                  <a:lnTo>
                    <a:pt x="340442" y="278697"/>
                  </a:lnTo>
                  <a:lnTo>
                    <a:pt x="937591" y="875846"/>
                  </a:lnTo>
                  <a:lnTo>
                    <a:pt x="623792" y="91771"/>
                  </a:lnTo>
                  <a:lnTo>
                    <a:pt x="704990" y="59630"/>
                  </a:lnTo>
                  <a:lnTo>
                    <a:pt x="1013715" y="830595"/>
                  </a:lnTo>
                  <a:lnTo>
                    <a:pt x="1013715" y="0"/>
                  </a:lnTo>
                  <a:lnTo>
                    <a:pt x="1100834" y="0"/>
                  </a:lnTo>
                  <a:lnTo>
                    <a:pt x="1100834" y="844128"/>
                  </a:lnTo>
                  <a:lnTo>
                    <a:pt x="1433664" y="68088"/>
                  </a:lnTo>
                  <a:lnTo>
                    <a:pt x="1513594" y="102767"/>
                  </a:lnTo>
                  <a:lnTo>
                    <a:pt x="1186685" y="866119"/>
                  </a:lnTo>
                  <a:lnTo>
                    <a:pt x="1774107" y="278697"/>
                  </a:lnTo>
                  <a:lnTo>
                    <a:pt x="1835852" y="340442"/>
                  </a:lnTo>
                  <a:lnTo>
                    <a:pt x="1238703" y="937591"/>
                  </a:lnTo>
                  <a:lnTo>
                    <a:pt x="2022778" y="623792"/>
                  </a:lnTo>
                  <a:lnTo>
                    <a:pt x="2054919" y="704990"/>
                  </a:lnTo>
                  <a:lnTo>
                    <a:pt x="1283954" y="1013715"/>
                  </a:lnTo>
                  <a:lnTo>
                    <a:pt x="2114549" y="1013715"/>
                  </a:lnTo>
                  <a:lnTo>
                    <a:pt x="2114549" y="1100834"/>
                  </a:lnTo>
                  <a:lnTo>
                    <a:pt x="1270421" y="1100834"/>
                  </a:lnTo>
                  <a:lnTo>
                    <a:pt x="2046461" y="1433664"/>
                  </a:lnTo>
                  <a:lnTo>
                    <a:pt x="2011782" y="1513594"/>
                  </a:lnTo>
                  <a:lnTo>
                    <a:pt x="1248430" y="1186685"/>
                  </a:lnTo>
                  <a:lnTo>
                    <a:pt x="1835852" y="1774107"/>
                  </a:lnTo>
                  <a:lnTo>
                    <a:pt x="1774107" y="1835852"/>
                  </a:lnTo>
                  <a:lnTo>
                    <a:pt x="1176958" y="1238703"/>
                  </a:lnTo>
                  <a:lnTo>
                    <a:pt x="1490757" y="2022778"/>
                  </a:lnTo>
                  <a:lnTo>
                    <a:pt x="1409558" y="2054919"/>
                  </a:lnTo>
                  <a:lnTo>
                    <a:pt x="1100834" y="1283954"/>
                  </a:lnTo>
                  <a:lnTo>
                    <a:pt x="1100834" y="2114549"/>
                  </a:lnTo>
                  <a:close/>
                </a:path>
              </a:pathLst>
            </a:custGeom>
            <a:solidFill>
              <a:srgbClr val="1229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45" dirty="0"/>
              <a:t>A</a:t>
            </a:r>
            <a:r>
              <a:rPr spc="-360" dirty="0"/>
              <a:t>l</a:t>
            </a:r>
            <a:r>
              <a:rPr spc="-640" dirty="0"/>
              <a:t>u</a:t>
            </a:r>
            <a:r>
              <a:rPr spc="-275" dirty="0"/>
              <a:t>r</a:t>
            </a:r>
            <a:r>
              <a:rPr spc="-1345" dirty="0"/>
              <a:t> </a:t>
            </a:r>
            <a:r>
              <a:rPr spc="-160" dirty="0"/>
              <a:t>K</a:t>
            </a:r>
            <a:r>
              <a:rPr spc="-810" dirty="0"/>
              <a:t>e</a:t>
            </a:r>
            <a:r>
              <a:rPr spc="-830" dirty="0"/>
              <a:t>r</a:t>
            </a:r>
            <a:r>
              <a:rPr spc="-1415" dirty="0"/>
              <a:t>j</a:t>
            </a:r>
            <a:r>
              <a:rPr spc="120" dirty="0"/>
              <a:t>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82657" y="2907870"/>
            <a:ext cx="3346450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b="1" spc="-355" dirty="0">
                <a:solidFill>
                  <a:srgbClr val="12294E"/>
                </a:solidFill>
                <a:latin typeface="Trebuchet MS"/>
                <a:cs typeface="Trebuchet MS"/>
              </a:rPr>
              <a:t>Aplikasi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0421" y="7579675"/>
            <a:ext cx="2814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2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7321" y="6256995"/>
            <a:ext cx="153987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b="1" spc="-165" dirty="0">
                <a:solidFill>
                  <a:srgbClr val="12294E"/>
                </a:solidFill>
                <a:latin typeface="Trebuchet MS"/>
                <a:cs typeface="Trebuchet MS"/>
              </a:rPr>
              <a:t>Registarsi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59781" y="6256995"/>
            <a:ext cx="123888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b="1" spc="-210" dirty="0">
                <a:solidFill>
                  <a:srgbClr val="12294E"/>
                </a:solidFill>
                <a:latin typeface="Trebuchet MS"/>
                <a:cs typeface="Trebuchet MS"/>
              </a:rPr>
              <a:t>Piliahan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78959" y="7333937"/>
            <a:ext cx="333057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7105" marR="5080" indent="-955040">
              <a:lnSpc>
                <a:spcPct val="114999"/>
              </a:lnSpc>
              <a:spcBef>
                <a:spcPts val="100"/>
              </a:spcBef>
            </a:pP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515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1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500" spc="-160" dirty="0">
                <a:solidFill>
                  <a:srgbClr val="FFFFFF"/>
                </a:solidFill>
                <a:latin typeface="Trebuchet MS"/>
                <a:cs typeface="Trebuchet MS"/>
              </a:rPr>
              <a:t>dibutuhkan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87322" y="6242285"/>
            <a:ext cx="3206750" cy="2212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95"/>
              </a:spcBef>
            </a:pPr>
            <a:r>
              <a:rPr sz="3000" b="1" spc="-200" dirty="0">
                <a:solidFill>
                  <a:srgbClr val="12294E"/>
                </a:solidFill>
                <a:latin typeface="Trebuchet MS"/>
                <a:cs typeface="Trebuchet MS"/>
              </a:rPr>
              <a:t>Konfirmasi</a:t>
            </a:r>
            <a:endParaRPr sz="3000">
              <a:latin typeface="Trebuchet MS"/>
              <a:cs typeface="Trebuchet MS"/>
            </a:endParaRPr>
          </a:p>
          <a:p>
            <a:pPr marL="12065" marR="5080" algn="ctr">
              <a:lnSpc>
                <a:spcPct val="114999"/>
              </a:lnSpc>
              <a:spcBef>
                <a:spcPts val="3275"/>
              </a:spcBef>
            </a:pP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2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20" dirty="0">
                <a:solidFill>
                  <a:srgbClr val="FFFFFF"/>
                </a:solidFill>
                <a:latin typeface="Trebuchet MS"/>
                <a:cs typeface="Trebuchet MS"/>
              </a:rPr>
              <a:t>u  </a:t>
            </a:r>
            <a:r>
              <a:rPr sz="2500" spc="-155" dirty="0">
                <a:solidFill>
                  <a:srgbClr val="FFFFFF"/>
                </a:solidFill>
                <a:latin typeface="Trebuchet MS"/>
                <a:cs typeface="Trebuchet MS"/>
              </a:rPr>
              <a:t>belum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6141" y="4905378"/>
            <a:ext cx="1002030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00" b="1" spc="-785" dirty="0">
                <a:solidFill>
                  <a:srgbClr val="002E6F"/>
                </a:solidFill>
                <a:latin typeface="Trebuchet MS"/>
                <a:cs typeface="Trebuchet MS"/>
              </a:rPr>
              <a:t>0</a:t>
            </a:r>
            <a:r>
              <a:rPr sz="9300" b="1" spc="-2440" dirty="0">
                <a:solidFill>
                  <a:srgbClr val="002E6F"/>
                </a:solidFill>
                <a:latin typeface="Trebuchet MS"/>
                <a:cs typeface="Trebuchet MS"/>
              </a:rPr>
              <a:t>1</a:t>
            </a:r>
            <a:endParaRPr sz="93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59781" y="4895853"/>
            <a:ext cx="1174750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00" b="1" spc="-785" dirty="0">
                <a:solidFill>
                  <a:srgbClr val="002E6F"/>
                </a:solidFill>
                <a:latin typeface="Trebuchet MS"/>
                <a:cs typeface="Trebuchet MS"/>
              </a:rPr>
              <a:t>0</a:t>
            </a:r>
            <a:r>
              <a:rPr sz="9300" b="1" spc="-1075" dirty="0">
                <a:solidFill>
                  <a:srgbClr val="002E6F"/>
                </a:solidFill>
                <a:latin typeface="Trebuchet MS"/>
                <a:cs typeface="Trebuchet MS"/>
              </a:rPr>
              <a:t>2</a:t>
            </a:r>
            <a:endParaRPr sz="93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28299" y="4929401"/>
            <a:ext cx="1184275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00" b="1" spc="-785" dirty="0">
                <a:solidFill>
                  <a:srgbClr val="002E6F"/>
                </a:solidFill>
                <a:latin typeface="Trebuchet MS"/>
                <a:cs typeface="Trebuchet MS"/>
              </a:rPr>
              <a:t>0</a:t>
            </a:r>
            <a:r>
              <a:rPr sz="9300" b="1" spc="-1000" dirty="0">
                <a:solidFill>
                  <a:srgbClr val="002E6F"/>
                </a:solidFill>
                <a:latin typeface="Trebuchet MS"/>
                <a:cs typeface="Trebuchet MS"/>
              </a:rPr>
              <a:t>3</a:t>
            </a:r>
            <a:endParaRPr sz="9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345" dirty="0"/>
              <a:t>A</a:t>
            </a:r>
            <a:r>
              <a:rPr spc="-360" dirty="0"/>
              <a:t>l</a:t>
            </a:r>
            <a:r>
              <a:rPr spc="-640" dirty="0"/>
              <a:t>u</a:t>
            </a:r>
            <a:r>
              <a:rPr spc="-275" dirty="0"/>
              <a:t>r</a:t>
            </a:r>
            <a:r>
              <a:rPr spc="-1345" dirty="0"/>
              <a:t> </a:t>
            </a:r>
            <a:r>
              <a:rPr spc="-160" dirty="0"/>
              <a:t>K</a:t>
            </a:r>
            <a:r>
              <a:rPr spc="-810" dirty="0"/>
              <a:t>e</a:t>
            </a:r>
            <a:r>
              <a:rPr spc="-830" dirty="0"/>
              <a:t>r</a:t>
            </a:r>
            <a:r>
              <a:rPr spc="-1415" dirty="0"/>
              <a:t>j</a:t>
            </a:r>
            <a:r>
              <a:rPr spc="120"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2657" y="2907870"/>
            <a:ext cx="3346450" cy="1247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b="1" spc="-355" dirty="0">
                <a:solidFill>
                  <a:srgbClr val="12294E"/>
                </a:solidFill>
                <a:latin typeface="Trebuchet MS"/>
                <a:cs typeface="Trebuchet MS"/>
              </a:rPr>
              <a:t>Aplikasi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9594" y="7302839"/>
            <a:ext cx="3443604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880" marR="5080" indent="-424815">
              <a:lnSpc>
                <a:spcPct val="114999"/>
              </a:lnSpc>
              <a:spcBef>
                <a:spcPts val="100"/>
              </a:spcBef>
            </a:pP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40" dirty="0">
                <a:solidFill>
                  <a:srgbClr val="FFFFFF"/>
                </a:solidFill>
                <a:latin typeface="Trebuchet MS"/>
                <a:cs typeface="Trebuchet MS"/>
              </a:rPr>
              <a:t>i  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33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1387" y="6256994"/>
            <a:ext cx="125158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b="1" spc="-260" dirty="0">
                <a:solidFill>
                  <a:srgbClr val="12294E"/>
                </a:solidFill>
                <a:latin typeface="Trebuchet MS"/>
                <a:cs typeface="Trebuchet MS"/>
              </a:rPr>
              <a:t>lanjutan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9781" y="6256994"/>
            <a:ext cx="79819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00" spc="110" dirty="0">
                <a:solidFill>
                  <a:srgbClr val="12294E"/>
                </a:solidFill>
                <a:latin typeface="Trebuchet MS"/>
                <a:cs typeface="Trebuchet MS"/>
              </a:rPr>
              <a:t>B</a:t>
            </a:r>
            <a:r>
              <a:rPr sz="3000" spc="-170" dirty="0">
                <a:solidFill>
                  <a:srgbClr val="12294E"/>
                </a:solidFill>
                <a:latin typeface="Trebuchet MS"/>
                <a:cs typeface="Trebuchet MS"/>
              </a:rPr>
              <a:t>u</a:t>
            </a:r>
            <a:r>
              <a:rPr sz="3000" spc="-229" dirty="0">
                <a:solidFill>
                  <a:srgbClr val="12294E"/>
                </a:solidFill>
                <a:latin typeface="Trebuchet MS"/>
                <a:cs typeface="Trebuchet MS"/>
              </a:rPr>
              <a:t>k</a:t>
            </a:r>
            <a:r>
              <a:rPr sz="3000" spc="-385" dirty="0">
                <a:solidFill>
                  <a:srgbClr val="12294E"/>
                </a:solidFill>
                <a:latin typeface="Trebuchet MS"/>
                <a:cs typeface="Trebuchet MS"/>
              </a:rPr>
              <a:t>t</a:t>
            </a:r>
            <a:r>
              <a:rPr sz="3000" spc="-165" dirty="0">
                <a:solidFill>
                  <a:srgbClr val="12294E"/>
                </a:solidFill>
                <a:latin typeface="Trebuchet MS"/>
                <a:cs typeface="Trebuchet MS"/>
              </a:rPr>
              <a:t>i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8193" y="7333936"/>
            <a:ext cx="321183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14999"/>
              </a:lnSpc>
              <a:spcBef>
                <a:spcPts val="100"/>
              </a:spcBef>
            </a:pP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500" spc="-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500" spc="-3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500" spc="7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500" spc="-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00" spc="-1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500" spc="-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12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5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6141" y="4905376"/>
            <a:ext cx="1219835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00" b="1" spc="-785" dirty="0">
                <a:solidFill>
                  <a:srgbClr val="002E6F"/>
                </a:solidFill>
                <a:latin typeface="Trebuchet MS"/>
                <a:cs typeface="Trebuchet MS"/>
              </a:rPr>
              <a:t>0</a:t>
            </a:r>
            <a:r>
              <a:rPr sz="9300" b="1" spc="-720" dirty="0">
                <a:solidFill>
                  <a:srgbClr val="002E6F"/>
                </a:solidFill>
                <a:latin typeface="Trebuchet MS"/>
                <a:cs typeface="Trebuchet MS"/>
              </a:rPr>
              <a:t>4</a:t>
            </a:r>
            <a:endParaRPr sz="9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59781" y="4895851"/>
            <a:ext cx="1209675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300" b="1" spc="-785" dirty="0">
                <a:solidFill>
                  <a:srgbClr val="002E6F"/>
                </a:solidFill>
                <a:latin typeface="Trebuchet MS"/>
                <a:cs typeface="Trebuchet MS"/>
              </a:rPr>
              <a:t>0</a:t>
            </a:r>
            <a:r>
              <a:rPr sz="9300" b="1" spc="-805" dirty="0">
                <a:solidFill>
                  <a:srgbClr val="002E6F"/>
                </a:solidFill>
                <a:latin typeface="Trebuchet MS"/>
                <a:cs typeface="Trebuchet MS"/>
              </a:rPr>
              <a:t>5</a:t>
            </a:r>
            <a:endParaRPr sz="9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223</Words>
  <Application>Microsoft Office PowerPoint</Application>
  <PresentationFormat>Custom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MT</vt:lpstr>
      <vt:lpstr>Calibri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REGISTRASI</vt:lpstr>
      <vt:lpstr>Deskripsi Aplikasi</vt:lpstr>
      <vt:lpstr>Aplication Fiture</vt:lpstr>
      <vt:lpstr>Sketsa antar   </vt:lpstr>
      <vt:lpstr>Senior Medical Screenings</vt:lpstr>
      <vt:lpstr>PowerPoint Presentation</vt:lpstr>
      <vt:lpstr>PowerPoint Presentation</vt:lpstr>
      <vt:lpstr>Alur Kerja</vt:lpstr>
      <vt:lpstr>Alur Kerja</vt:lpstr>
      <vt:lpstr>Tampilan coding</vt:lpstr>
      <vt:lpstr>PowerPoint Presentation</vt:lpstr>
      <vt:lpstr>PowerPoint Presentation</vt:lpstr>
      <vt:lpstr>PowerPoint Presentation</vt:lpstr>
      <vt:lpstr>PowerPoint Presentation</vt:lpstr>
      <vt:lpstr>Bukti Upload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 Senior Services</dc:title>
  <dc:creator>Carissa Humaira</dc:creator>
  <cp:keywords>DAFW9MSMhNA,BAFI74UsSlk</cp:keywords>
  <cp:lastModifiedBy>Windows User</cp:lastModifiedBy>
  <cp:revision>1</cp:revision>
  <dcterms:created xsi:type="dcterms:W3CDTF">2023-01-08T14:57:03Z</dcterms:created>
  <dcterms:modified xsi:type="dcterms:W3CDTF">2023-01-08T15:03:57Z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2023-01-08T00:00:00Z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2023-01-08T00:00:00Z</vt:filetime>
  </property>
</Properties>
</file>